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方正综艺简体" panose="03000509000000000000" pitchFamily="65" charset="-122"/>
      <p:regular r:id="rId36"/>
    </p:embeddedFont>
    <p:embeddedFont>
      <p:font typeface="Impact" panose="020B0806030902050204" pitchFamily="34" charset="0"/>
      <p:regular r:id="rId37"/>
    </p:embeddedFont>
    <p:embeddedFont>
      <p:font typeface="张海山草泥马体" panose="02000000000000000000" pitchFamily="2" charset="-122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4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80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1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FCB79E6-80A0-4AF7-8C59-AF2F54EA33B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2017/12/10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DFA14F5-3F07-4920-B845-7285559CF06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22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/>
        </p:nvSpPr>
        <p:spPr bwMode="auto">
          <a:xfrm>
            <a:off x="7145635" y="2016125"/>
            <a:ext cx="2003425" cy="2436813"/>
          </a:xfrm>
          <a:custGeom>
            <a:avLst/>
            <a:gdLst>
              <a:gd name="T0" fmla="*/ 594 w 632"/>
              <a:gd name="T1" fmla="*/ 20 h 769"/>
              <a:gd name="T2" fmla="*/ 522 w 632"/>
              <a:gd name="T3" fmla="*/ 0 h 769"/>
              <a:gd name="T4" fmla="*/ 92 w 632"/>
              <a:gd name="T5" fmla="*/ 0 h 769"/>
              <a:gd name="T6" fmla="*/ 22 w 632"/>
              <a:gd name="T7" fmla="*/ 37 h 769"/>
              <a:gd name="T8" fmla="*/ 13 w 632"/>
              <a:gd name="T9" fmla="*/ 51 h 769"/>
              <a:gd name="T10" fmla="*/ 2 w 632"/>
              <a:gd name="T11" fmla="*/ 83 h 769"/>
              <a:gd name="T12" fmla="*/ 0 w 632"/>
              <a:gd name="T13" fmla="*/ 98 h 769"/>
              <a:gd name="T14" fmla="*/ 0 w 632"/>
              <a:gd name="T15" fmla="*/ 167 h 769"/>
              <a:gd name="T16" fmla="*/ 358 w 632"/>
              <a:gd name="T17" fmla="*/ 167 h 769"/>
              <a:gd name="T18" fmla="*/ 0 w 632"/>
              <a:gd name="T19" fmla="*/ 697 h 769"/>
              <a:gd name="T20" fmla="*/ 0 w 632"/>
              <a:gd name="T21" fmla="*/ 699 h 769"/>
              <a:gd name="T22" fmla="*/ 0 w 632"/>
              <a:gd name="T23" fmla="*/ 702 h 769"/>
              <a:gd name="T24" fmla="*/ 96 w 632"/>
              <a:gd name="T25" fmla="*/ 769 h 769"/>
              <a:gd name="T26" fmla="*/ 216 w 632"/>
              <a:gd name="T27" fmla="*/ 769 h 769"/>
              <a:gd name="T28" fmla="*/ 545 w 632"/>
              <a:gd name="T29" fmla="*/ 247 h 769"/>
              <a:gd name="T30" fmla="*/ 632 w 632"/>
              <a:gd name="T31" fmla="*/ 89 h 769"/>
              <a:gd name="T32" fmla="*/ 594 w 632"/>
              <a:gd name="T33" fmla="*/ 20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2" h="769">
                <a:moveTo>
                  <a:pt x="594" y="20"/>
                </a:moveTo>
                <a:cubicBezTo>
                  <a:pt x="577" y="5"/>
                  <a:pt x="554" y="0"/>
                  <a:pt x="522" y="0"/>
                </a:cubicBezTo>
                <a:cubicBezTo>
                  <a:pt x="522" y="0"/>
                  <a:pt x="112" y="0"/>
                  <a:pt x="92" y="0"/>
                </a:cubicBezTo>
                <a:cubicBezTo>
                  <a:pt x="60" y="5"/>
                  <a:pt x="37" y="17"/>
                  <a:pt x="22" y="37"/>
                </a:cubicBezTo>
                <a:cubicBezTo>
                  <a:pt x="19" y="41"/>
                  <a:pt x="16" y="46"/>
                  <a:pt x="13" y="51"/>
                </a:cubicBezTo>
                <a:cubicBezTo>
                  <a:pt x="8" y="61"/>
                  <a:pt x="5" y="71"/>
                  <a:pt x="2" y="83"/>
                </a:cubicBezTo>
                <a:cubicBezTo>
                  <a:pt x="1" y="87"/>
                  <a:pt x="0" y="92"/>
                  <a:pt x="0" y="98"/>
                </a:cubicBezTo>
                <a:cubicBezTo>
                  <a:pt x="0" y="113"/>
                  <a:pt x="0" y="137"/>
                  <a:pt x="0" y="167"/>
                </a:cubicBezTo>
                <a:cubicBezTo>
                  <a:pt x="358" y="167"/>
                  <a:pt x="358" y="167"/>
                  <a:pt x="358" y="167"/>
                </a:cubicBezTo>
                <a:cubicBezTo>
                  <a:pt x="361" y="167"/>
                  <a:pt x="109" y="537"/>
                  <a:pt x="0" y="697"/>
                </a:cubicBezTo>
                <a:cubicBezTo>
                  <a:pt x="0" y="697"/>
                  <a:pt x="0" y="698"/>
                  <a:pt x="0" y="699"/>
                </a:cubicBezTo>
                <a:cubicBezTo>
                  <a:pt x="0" y="699"/>
                  <a:pt x="0" y="699"/>
                  <a:pt x="0" y="702"/>
                </a:cubicBezTo>
                <a:cubicBezTo>
                  <a:pt x="5" y="723"/>
                  <a:pt x="39" y="769"/>
                  <a:pt x="96" y="769"/>
                </a:cubicBezTo>
                <a:cubicBezTo>
                  <a:pt x="253" y="769"/>
                  <a:pt x="216" y="769"/>
                  <a:pt x="216" y="769"/>
                </a:cubicBezTo>
                <a:cubicBezTo>
                  <a:pt x="216" y="769"/>
                  <a:pt x="423" y="449"/>
                  <a:pt x="545" y="247"/>
                </a:cubicBezTo>
                <a:cubicBezTo>
                  <a:pt x="562" y="219"/>
                  <a:pt x="632" y="118"/>
                  <a:pt x="632" y="89"/>
                </a:cubicBezTo>
                <a:cubicBezTo>
                  <a:pt x="626" y="57"/>
                  <a:pt x="615" y="34"/>
                  <a:pt x="594" y="2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801923" y="2015374"/>
            <a:ext cx="2448179" cy="2437630"/>
            <a:chOff x="5094023" y="-1372300"/>
            <a:chExt cx="2595446" cy="2584262"/>
          </a:xfrm>
        </p:grpSpPr>
        <p:sp>
          <p:nvSpPr>
            <p:cNvPr id="102" name="Freeform 9"/>
            <p:cNvSpPr>
              <a:spLocks/>
            </p:cNvSpPr>
            <p:nvPr/>
          </p:nvSpPr>
          <p:spPr bwMode="auto">
            <a:xfrm>
              <a:off x="6573903" y="-1372300"/>
              <a:ext cx="1115566" cy="2584262"/>
            </a:xfrm>
            <a:custGeom>
              <a:avLst/>
              <a:gdLst>
                <a:gd name="T0" fmla="*/ 114 w 115"/>
                <a:gd name="T1" fmla="*/ 1 h 270"/>
                <a:gd name="T2" fmla="*/ 115 w 115"/>
                <a:gd name="T3" fmla="*/ 0 h 270"/>
                <a:gd name="T4" fmla="*/ 0 w 115"/>
                <a:gd name="T5" fmla="*/ 0 h 270"/>
                <a:gd name="T6" fmla="*/ 1 w 115"/>
                <a:gd name="T7" fmla="*/ 1 h 270"/>
                <a:gd name="T8" fmla="*/ 17 w 115"/>
                <a:gd name="T9" fmla="*/ 30 h 270"/>
                <a:gd name="T10" fmla="*/ 18 w 115"/>
                <a:gd name="T11" fmla="*/ 31 h 270"/>
                <a:gd name="T12" fmla="*/ 18 w 115"/>
                <a:gd name="T13" fmla="*/ 32 h 270"/>
                <a:gd name="T14" fmla="*/ 18 w 115"/>
                <a:gd name="T15" fmla="*/ 243 h 270"/>
                <a:gd name="T16" fmla="*/ 18 w 115"/>
                <a:gd name="T17" fmla="*/ 244 h 270"/>
                <a:gd name="T18" fmla="*/ 17 w 115"/>
                <a:gd name="T19" fmla="*/ 245 h 270"/>
                <a:gd name="T20" fmla="*/ 4 w 115"/>
                <a:gd name="T21" fmla="*/ 269 h 270"/>
                <a:gd name="T22" fmla="*/ 4 w 115"/>
                <a:gd name="T23" fmla="*/ 270 h 270"/>
                <a:gd name="T24" fmla="*/ 112 w 115"/>
                <a:gd name="T25" fmla="*/ 270 h 270"/>
                <a:gd name="T26" fmla="*/ 112 w 115"/>
                <a:gd name="T27" fmla="*/ 269 h 270"/>
                <a:gd name="T28" fmla="*/ 98 w 115"/>
                <a:gd name="T29" fmla="*/ 245 h 270"/>
                <a:gd name="T30" fmla="*/ 98 w 115"/>
                <a:gd name="T31" fmla="*/ 244 h 270"/>
                <a:gd name="T32" fmla="*/ 98 w 115"/>
                <a:gd name="T33" fmla="*/ 243 h 270"/>
                <a:gd name="T34" fmla="*/ 98 w 115"/>
                <a:gd name="T35" fmla="*/ 32 h 270"/>
                <a:gd name="T36" fmla="*/ 98 w 115"/>
                <a:gd name="T37" fmla="*/ 31 h 270"/>
                <a:gd name="T38" fmla="*/ 98 w 115"/>
                <a:gd name="T39" fmla="*/ 30 h 270"/>
                <a:gd name="T40" fmla="*/ 114 w 115"/>
                <a:gd name="T41" fmla="*/ 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270">
                  <a:moveTo>
                    <a:pt x="114" y="1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9" y="7"/>
                    <a:pt x="15" y="17"/>
                    <a:pt x="17" y="3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7" y="65"/>
                    <a:pt x="17" y="207"/>
                    <a:pt x="18" y="243"/>
                  </a:cubicBezTo>
                  <a:cubicBezTo>
                    <a:pt x="18" y="244"/>
                    <a:pt x="18" y="244"/>
                    <a:pt x="18" y="244"/>
                  </a:cubicBezTo>
                  <a:cubicBezTo>
                    <a:pt x="17" y="245"/>
                    <a:pt x="17" y="245"/>
                    <a:pt x="17" y="245"/>
                  </a:cubicBezTo>
                  <a:cubicBezTo>
                    <a:pt x="15" y="253"/>
                    <a:pt x="12" y="262"/>
                    <a:pt x="4" y="269"/>
                  </a:cubicBezTo>
                  <a:cubicBezTo>
                    <a:pt x="4" y="270"/>
                    <a:pt x="4" y="270"/>
                    <a:pt x="4" y="270"/>
                  </a:cubicBezTo>
                  <a:cubicBezTo>
                    <a:pt x="112" y="270"/>
                    <a:pt x="112" y="270"/>
                    <a:pt x="112" y="270"/>
                  </a:cubicBezTo>
                  <a:cubicBezTo>
                    <a:pt x="112" y="269"/>
                    <a:pt x="112" y="269"/>
                    <a:pt x="112" y="269"/>
                  </a:cubicBezTo>
                  <a:cubicBezTo>
                    <a:pt x="104" y="262"/>
                    <a:pt x="100" y="253"/>
                    <a:pt x="98" y="245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98" y="243"/>
                    <a:pt x="98" y="243"/>
                    <a:pt x="98" y="243"/>
                  </a:cubicBezTo>
                  <a:cubicBezTo>
                    <a:pt x="98" y="207"/>
                    <a:pt x="98" y="65"/>
                    <a:pt x="98" y="32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101" y="17"/>
                    <a:pt x="106" y="7"/>
                    <a:pt x="114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5295334" y="-881336"/>
              <a:ext cx="705200" cy="1987488"/>
              <a:chOff x="5054790" y="2092036"/>
              <a:chExt cx="611719" cy="1724027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5054790" y="2092036"/>
                <a:ext cx="611719" cy="1510146"/>
              </a:xfrm>
              <a:prstGeom prst="rect">
                <a:avLst/>
              </a:prstGeom>
              <a:solidFill>
                <a:srgbClr val="0082B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5054790" y="2305917"/>
                <a:ext cx="417224" cy="151014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5" name="Freeform 26"/>
            <p:cNvSpPr>
              <a:spLocks noEditPoints="1"/>
            </p:cNvSpPr>
            <p:nvPr/>
          </p:nvSpPr>
          <p:spPr bwMode="auto">
            <a:xfrm>
              <a:off x="5094023" y="-1372300"/>
              <a:ext cx="1590353" cy="2584097"/>
            </a:xfrm>
            <a:custGeom>
              <a:avLst/>
              <a:gdLst>
                <a:gd name="T0" fmla="*/ 15 w 150"/>
                <a:gd name="T1" fmla="*/ 242 h 242"/>
                <a:gd name="T2" fmla="*/ 116 w 150"/>
                <a:gd name="T3" fmla="*/ 242 h 242"/>
                <a:gd name="T4" fmla="*/ 150 w 150"/>
                <a:gd name="T5" fmla="*/ 218 h 242"/>
                <a:gd name="T6" fmla="*/ 150 w 150"/>
                <a:gd name="T7" fmla="*/ 121 h 242"/>
                <a:gd name="T8" fmla="*/ 150 w 150"/>
                <a:gd name="T9" fmla="*/ 29 h 242"/>
                <a:gd name="T10" fmla="*/ 138 w 150"/>
                <a:gd name="T11" fmla="*/ 7 h 242"/>
                <a:gd name="T12" fmla="*/ 116 w 150"/>
                <a:gd name="T13" fmla="*/ 0 h 242"/>
                <a:gd name="T14" fmla="*/ 0 w 150"/>
                <a:gd name="T15" fmla="*/ 0 h 242"/>
                <a:gd name="T16" fmla="*/ 1 w 150"/>
                <a:gd name="T17" fmla="*/ 1 h 242"/>
                <a:gd name="T18" fmla="*/ 15 w 150"/>
                <a:gd name="T19" fmla="*/ 27 h 242"/>
                <a:gd name="T20" fmla="*/ 15 w 150"/>
                <a:gd name="T21" fmla="*/ 242 h 242"/>
                <a:gd name="T22" fmla="*/ 81 w 150"/>
                <a:gd name="T23" fmla="*/ 189 h 242"/>
                <a:gd name="T24" fmla="*/ 27 w 150"/>
                <a:gd name="T25" fmla="*/ 189 h 242"/>
                <a:gd name="T26" fmla="*/ 27 w 150"/>
                <a:gd name="T27" fmla="*/ 53 h 242"/>
                <a:gd name="T28" fmla="*/ 81 w 150"/>
                <a:gd name="T29" fmla="*/ 53 h 242"/>
                <a:gd name="T30" fmla="*/ 81 w 150"/>
                <a:gd name="T31" fmla="*/ 18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0" h="242">
                  <a:moveTo>
                    <a:pt x="15" y="242"/>
                  </a:moveTo>
                  <a:cubicBezTo>
                    <a:pt x="116" y="242"/>
                    <a:pt x="116" y="242"/>
                    <a:pt x="116" y="242"/>
                  </a:cubicBezTo>
                  <a:cubicBezTo>
                    <a:pt x="135" y="242"/>
                    <a:pt x="146" y="234"/>
                    <a:pt x="150" y="218"/>
                  </a:cubicBezTo>
                  <a:cubicBezTo>
                    <a:pt x="150" y="184"/>
                    <a:pt x="150" y="152"/>
                    <a:pt x="150" y="121"/>
                  </a:cubicBezTo>
                  <a:cubicBezTo>
                    <a:pt x="150" y="90"/>
                    <a:pt x="150" y="59"/>
                    <a:pt x="150" y="29"/>
                  </a:cubicBezTo>
                  <a:cubicBezTo>
                    <a:pt x="148" y="19"/>
                    <a:pt x="144" y="11"/>
                    <a:pt x="138" y="7"/>
                  </a:cubicBezTo>
                  <a:cubicBezTo>
                    <a:pt x="133" y="3"/>
                    <a:pt x="125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8" y="6"/>
                    <a:pt x="13" y="15"/>
                    <a:pt x="15" y="27"/>
                  </a:cubicBezTo>
                  <a:lnTo>
                    <a:pt x="15" y="242"/>
                  </a:lnTo>
                  <a:close/>
                  <a:moveTo>
                    <a:pt x="81" y="189"/>
                  </a:moveTo>
                  <a:cubicBezTo>
                    <a:pt x="27" y="189"/>
                    <a:pt x="27" y="189"/>
                    <a:pt x="27" y="189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81" y="53"/>
                    <a:pt x="81" y="53"/>
                    <a:pt x="81" y="53"/>
                  </a:cubicBezTo>
                  <a:lnTo>
                    <a:pt x="81" y="18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Freeform 24"/>
          <p:cNvSpPr>
            <a:spLocks/>
          </p:cNvSpPr>
          <p:nvPr/>
        </p:nvSpPr>
        <p:spPr bwMode="auto">
          <a:xfrm>
            <a:off x="2978040" y="2025522"/>
            <a:ext cx="1919597" cy="2437475"/>
          </a:xfrm>
          <a:custGeom>
            <a:avLst/>
            <a:gdLst>
              <a:gd name="T0" fmla="*/ 192 w 192"/>
              <a:gd name="T1" fmla="*/ 137 h 242"/>
              <a:gd name="T2" fmla="*/ 65 w 192"/>
              <a:gd name="T3" fmla="*/ 137 h 242"/>
              <a:gd name="T4" fmla="*/ 65 w 192"/>
              <a:gd name="T5" fmla="*/ 194 h 242"/>
              <a:gd name="T6" fmla="*/ 65 w 192"/>
              <a:gd name="T7" fmla="*/ 194 h 242"/>
              <a:gd name="T8" fmla="*/ 65 w 192"/>
              <a:gd name="T9" fmla="*/ 194 h 242"/>
              <a:gd name="T10" fmla="*/ 191 w 192"/>
              <a:gd name="T11" fmla="*/ 194 h 242"/>
              <a:gd name="T12" fmla="*/ 191 w 192"/>
              <a:gd name="T13" fmla="*/ 242 h 242"/>
              <a:gd name="T14" fmla="*/ 34 w 192"/>
              <a:gd name="T15" fmla="*/ 242 h 242"/>
              <a:gd name="T16" fmla="*/ 0 w 192"/>
              <a:gd name="T17" fmla="*/ 218 h 242"/>
              <a:gd name="T18" fmla="*/ 0 w 192"/>
              <a:gd name="T19" fmla="*/ 137 h 242"/>
              <a:gd name="T20" fmla="*/ 0 w 192"/>
              <a:gd name="T21" fmla="*/ 137 h 242"/>
              <a:gd name="T22" fmla="*/ 0 w 192"/>
              <a:gd name="T23" fmla="*/ 115 h 242"/>
              <a:gd name="T24" fmla="*/ 11 w 192"/>
              <a:gd name="T25" fmla="*/ 93 h 242"/>
              <a:gd name="T26" fmla="*/ 34 w 192"/>
              <a:gd name="T27" fmla="*/ 87 h 242"/>
              <a:gd name="T28" fmla="*/ 122 w 192"/>
              <a:gd name="T29" fmla="*/ 87 h 242"/>
              <a:gd name="T30" fmla="*/ 122 w 192"/>
              <a:gd name="T31" fmla="*/ 53 h 242"/>
              <a:gd name="T32" fmla="*/ 94 w 192"/>
              <a:gd name="T33" fmla="*/ 53 h 242"/>
              <a:gd name="T34" fmla="*/ 94 w 192"/>
              <a:gd name="T35" fmla="*/ 52 h 242"/>
              <a:gd name="T36" fmla="*/ 0 w 192"/>
              <a:gd name="T37" fmla="*/ 52 h 242"/>
              <a:gd name="T38" fmla="*/ 0 w 192"/>
              <a:gd name="T39" fmla="*/ 0 h 242"/>
              <a:gd name="T40" fmla="*/ 157 w 192"/>
              <a:gd name="T41" fmla="*/ 0 h 242"/>
              <a:gd name="T42" fmla="*/ 180 w 192"/>
              <a:gd name="T43" fmla="*/ 7 h 242"/>
              <a:gd name="T44" fmla="*/ 191 w 192"/>
              <a:gd name="T45" fmla="*/ 29 h 242"/>
              <a:gd name="T46" fmla="*/ 192 w 192"/>
              <a:gd name="T47" fmla="*/ 137 h 242"/>
              <a:gd name="connsiteX0" fmla="*/ 10000 w 10000"/>
              <a:gd name="connsiteY0" fmla="*/ 5661 h 10000"/>
              <a:gd name="connsiteX1" fmla="*/ 3385 w 10000"/>
              <a:gd name="connsiteY1" fmla="*/ 5661 h 10000"/>
              <a:gd name="connsiteX2" fmla="*/ 3385 w 10000"/>
              <a:gd name="connsiteY2" fmla="*/ 8017 h 10000"/>
              <a:gd name="connsiteX3" fmla="*/ 3385 w 10000"/>
              <a:gd name="connsiteY3" fmla="*/ 8017 h 10000"/>
              <a:gd name="connsiteX4" fmla="*/ 3385 w 10000"/>
              <a:gd name="connsiteY4" fmla="*/ 8017 h 10000"/>
              <a:gd name="connsiteX5" fmla="*/ 9948 w 10000"/>
              <a:gd name="connsiteY5" fmla="*/ 8017 h 10000"/>
              <a:gd name="connsiteX6" fmla="*/ 9948 w 10000"/>
              <a:gd name="connsiteY6" fmla="*/ 10000 h 10000"/>
              <a:gd name="connsiteX7" fmla="*/ 1771 w 10000"/>
              <a:gd name="connsiteY7" fmla="*/ 10000 h 10000"/>
              <a:gd name="connsiteX8" fmla="*/ 0 w 10000"/>
              <a:gd name="connsiteY8" fmla="*/ 9008 h 10000"/>
              <a:gd name="connsiteX9" fmla="*/ 0 w 10000"/>
              <a:gd name="connsiteY9" fmla="*/ 5661 h 10000"/>
              <a:gd name="connsiteX10" fmla="*/ 0 w 10000"/>
              <a:gd name="connsiteY10" fmla="*/ 5661 h 10000"/>
              <a:gd name="connsiteX11" fmla="*/ 0 w 10000"/>
              <a:gd name="connsiteY11" fmla="*/ 4752 h 10000"/>
              <a:gd name="connsiteX12" fmla="*/ 573 w 10000"/>
              <a:gd name="connsiteY12" fmla="*/ 3843 h 10000"/>
              <a:gd name="connsiteX13" fmla="*/ 1771 w 10000"/>
              <a:gd name="connsiteY13" fmla="*/ 3595 h 10000"/>
              <a:gd name="connsiteX14" fmla="*/ 6354 w 10000"/>
              <a:gd name="connsiteY14" fmla="*/ 3595 h 10000"/>
              <a:gd name="connsiteX15" fmla="*/ 6354 w 10000"/>
              <a:gd name="connsiteY15" fmla="*/ 2190 h 10000"/>
              <a:gd name="connsiteX16" fmla="*/ 4896 w 10000"/>
              <a:gd name="connsiteY16" fmla="*/ 2190 h 10000"/>
              <a:gd name="connsiteX17" fmla="*/ 0 w 10000"/>
              <a:gd name="connsiteY17" fmla="*/ 2149 h 10000"/>
              <a:gd name="connsiteX18" fmla="*/ 0 w 10000"/>
              <a:gd name="connsiteY18" fmla="*/ 0 h 10000"/>
              <a:gd name="connsiteX19" fmla="*/ 8177 w 10000"/>
              <a:gd name="connsiteY19" fmla="*/ 0 h 10000"/>
              <a:gd name="connsiteX20" fmla="*/ 9375 w 10000"/>
              <a:gd name="connsiteY20" fmla="*/ 289 h 10000"/>
              <a:gd name="connsiteX21" fmla="*/ 9948 w 10000"/>
              <a:gd name="connsiteY21" fmla="*/ 1198 h 10000"/>
              <a:gd name="connsiteX22" fmla="*/ 10000 w 10000"/>
              <a:gd name="connsiteY22" fmla="*/ 5661 h 10000"/>
              <a:gd name="connsiteX0" fmla="*/ 10000 w 10000"/>
              <a:gd name="connsiteY0" fmla="*/ 5661 h 10000"/>
              <a:gd name="connsiteX1" fmla="*/ 3385 w 10000"/>
              <a:gd name="connsiteY1" fmla="*/ 5661 h 10000"/>
              <a:gd name="connsiteX2" fmla="*/ 3385 w 10000"/>
              <a:gd name="connsiteY2" fmla="*/ 8017 h 10000"/>
              <a:gd name="connsiteX3" fmla="*/ 3385 w 10000"/>
              <a:gd name="connsiteY3" fmla="*/ 8017 h 10000"/>
              <a:gd name="connsiteX4" fmla="*/ 3385 w 10000"/>
              <a:gd name="connsiteY4" fmla="*/ 8017 h 10000"/>
              <a:gd name="connsiteX5" fmla="*/ 9948 w 10000"/>
              <a:gd name="connsiteY5" fmla="*/ 8017 h 10000"/>
              <a:gd name="connsiteX6" fmla="*/ 9948 w 10000"/>
              <a:gd name="connsiteY6" fmla="*/ 10000 h 10000"/>
              <a:gd name="connsiteX7" fmla="*/ 1771 w 10000"/>
              <a:gd name="connsiteY7" fmla="*/ 10000 h 10000"/>
              <a:gd name="connsiteX8" fmla="*/ 0 w 10000"/>
              <a:gd name="connsiteY8" fmla="*/ 9008 h 10000"/>
              <a:gd name="connsiteX9" fmla="*/ 0 w 10000"/>
              <a:gd name="connsiteY9" fmla="*/ 5661 h 10000"/>
              <a:gd name="connsiteX10" fmla="*/ 0 w 10000"/>
              <a:gd name="connsiteY10" fmla="*/ 5661 h 10000"/>
              <a:gd name="connsiteX11" fmla="*/ 0 w 10000"/>
              <a:gd name="connsiteY11" fmla="*/ 4752 h 10000"/>
              <a:gd name="connsiteX12" fmla="*/ 573 w 10000"/>
              <a:gd name="connsiteY12" fmla="*/ 3843 h 10000"/>
              <a:gd name="connsiteX13" fmla="*/ 1771 w 10000"/>
              <a:gd name="connsiteY13" fmla="*/ 3595 h 10000"/>
              <a:gd name="connsiteX14" fmla="*/ 6354 w 10000"/>
              <a:gd name="connsiteY14" fmla="*/ 3595 h 10000"/>
              <a:gd name="connsiteX15" fmla="*/ 6354 w 10000"/>
              <a:gd name="connsiteY15" fmla="*/ 2190 h 10000"/>
              <a:gd name="connsiteX16" fmla="*/ 0 w 10000"/>
              <a:gd name="connsiteY16" fmla="*/ 2149 h 10000"/>
              <a:gd name="connsiteX17" fmla="*/ 0 w 10000"/>
              <a:gd name="connsiteY17" fmla="*/ 0 h 10000"/>
              <a:gd name="connsiteX18" fmla="*/ 8177 w 10000"/>
              <a:gd name="connsiteY18" fmla="*/ 0 h 10000"/>
              <a:gd name="connsiteX19" fmla="*/ 9375 w 10000"/>
              <a:gd name="connsiteY19" fmla="*/ 289 h 10000"/>
              <a:gd name="connsiteX20" fmla="*/ 9948 w 10000"/>
              <a:gd name="connsiteY20" fmla="*/ 1198 h 10000"/>
              <a:gd name="connsiteX21" fmla="*/ 10000 w 10000"/>
              <a:gd name="connsiteY21" fmla="*/ 566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00" h="10000">
                <a:moveTo>
                  <a:pt x="10000" y="5661"/>
                </a:moveTo>
                <a:lnTo>
                  <a:pt x="3385" y="5661"/>
                </a:lnTo>
                <a:lnTo>
                  <a:pt x="3385" y="8017"/>
                </a:lnTo>
                <a:lnTo>
                  <a:pt x="3385" y="8017"/>
                </a:lnTo>
                <a:lnTo>
                  <a:pt x="3385" y="8017"/>
                </a:lnTo>
                <a:lnTo>
                  <a:pt x="9948" y="8017"/>
                </a:lnTo>
                <a:lnTo>
                  <a:pt x="9948" y="10000"/>
                </a:lnTo>
                <a:lnTo>
                  <a:pt x="1771" y="10000"/>
                </a:lnTo>
                <a:cubicBezTo>
                  <a:pt x="781" y="10000"/>
                  <a:pt x="156" y="9669"/>
                  <a:pt x="0" y="9008"/>
                </a:cubicBezTo>
                <a:lnTo>
                  <a:pt x="0" y="5661"/>
                </a:lnTo>
                <a:lnTo>
                  <a:pt x="0" y="5661"/>
                </a:lnTo>
                <a:lnTo>
                  <a:pt x="0" y="4752"/>
                </a:lnTo>
                <a:cubicBezTo>
                  <a:pt x="104" y="4339"/>
                  <a:pt x="313" y="4050"/>
                  <a:pt x="573" y="3843"/>
                </a:cubicBezTo>
                <a:cubicBezTo>
                  <a:pt x="885" y="3678"/>
                  <a:pt x="1302" y="3595"/>
                  <a:pt x="1771" y="3595"/>
                </a:cubicBezTo>
                <a:lnTo>
                  <a:pt x="6354" y="3595"/>
                </a:lnTo>
                <a:lnTo>
                  <a:pt x="6354" y="2190"/>
                </a:lnTo>
                <a:lnTo>
                  <a:pt x="0" y="2149"/>
                </a:lnTo>
                <a:lnTo>
                  <a:pt x="0" y="0"/>
                </a:lnTo>
                <a:lnTo>
                  <a:pt x="8177" y="0"/>
                </a:lnTo>
                <a:cubicBezTo>
                  <a:pt x="8646" y="0"/>
                  <a:pt x="9063" y="124"/>
                  <a:pt x="9375" y="289"/>
                </a:cubicBezTo>
                <a:cubicBezTo>
                  <a:pt x="9635" y="455"/>
                  <a:pt x="9844" y="785"/>
                  <a:pt x="9948" y="1198"/>
                </a:cubicBezTo>
                <a:cubicBezTo>
                  <a:pt x="9965" y="2686"/>
                  <a:pt x="9983" y="4173"/>
                  <a:pt x="10000" y="5661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 useBgFill="1">
        <p:nvSpPr>
          <p:cNvPr id="19" name="矩形 18"/>
          <p:cNvSpPr/>
          <p:nvPr/>
        </p:nvSpPr>
        <p:spPr>
          <a:xfrm>
            <a:off x="3093088" y="3326230"/>
            <a:ext cx="6037090" cy="721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60133" y="1507067"/>
            <a:ext cx="6671734" cy="3318933"/>
          </a:xfrm>
          <a:prstGeom prst="roundRect">
            <a:avLst>
              <a:gd name="adj" fmla="val 6171"/>
            </a:avLst>
          </a:prstGeom>
          <a:noFill/>
          <a:ln w="25400">
            <a:gradFill>
              <a:gsLst>
                <a:gs pos="99115">
                  <a:srgbClr val="00B0F0"/>
                </a:gs>
                <a:gs pos="86000">
                  <a:srgbClr val="0070C0"/>
                </a:gs>
                <a:gs pos="0">
                  <a:srgbClr val="00B0F0"/>
                </a:gs>
                <a:gs pos="14000">
                  <a:srgbClr val="0070C0"/>
                </a:gs>
                <a:gs pos="71000">
                  <a:schemeClr val="accent1">
                    <a:lumMod val="45000"/>
                    <a:lumOff val="55000"/>
                    <a:alpha val="0"/>
                  </a:schemeClr>
                </a:gs>
                <a:gs pos="31000">
                  <a:schemeClr val="accent1">
                    <a:lumMod val="45000"/>
                    <a:lumOff val="55000"/>
                    <a:alpha val="0"/>
                  </a:schemeClr>
                </a:gs>
                <a:gs pos="51000">
                  <a:srgbClr val="00B0F0"/>
                </a:gs>
              </a:gsLst>
              <a:lin ang="2700000" scaled="0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759469" y="4391714"/>
            <a:ext cx="9482028" cy="868574"/>
            <a:chOff x="1490772" y="4394632"/>
            <a:chExt cx="9482028" cy="868574"/>
          </a:xfrm>
        </p:grpSpPr>
        <p:pic>
          <p:nvPicPr>
            <p:cNvPr id="27" name="22.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618" y="4394632"/>
              <a:ext cx="3950336" cy="868574"/>
            </a:xfrm>
            <a:prstGeom prst="rect">
              <a:avLst/>
            </a:prstGeom>
          </p:spPr>
        </p:pic>
        <p:sp>
          <p:nvSpPr>
            <p:cNvPr id="28" name="22-"/>
            <p:cNvSpPr/>
            <p:nvPr/>
          </p:nvSpPr>
          <p:spPr>
            <a:xfrm>
              <a:off x="1490772" y="4691069"/>
              <a:ext cx="9482028" cy="27570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22"/>
            <p:cNvGrpSpPr/>
            <p:nvPr/>
          </p:nvGrpSpPr>
          <p:grpSpPr>
            <a:xfrm>
              <a:off x="2143915" y="4487791"/>
              <a:ext cx="8175742" cy="682255"/>
              <a:chOff x="4046505" y="4335647"/>
              <a:chExt cx="4312504" cy="682255"/>
            </a:xfrm>
          </p:grpSpPr>
          <p:sp>
            <p:nvSpPr>
              <p:cNvPr id="30" name="椭圆 10"/>
              <p:cNvSpPr/>
              <p:nvPr/>
            </p:nvSpPr>
            <p:spPr>
              <a:xfrm>
                <a:off x="4550306" y="4335647"/>
                <a:ext cx="3209372" cy="6822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63CA"/>
                  </a:gs>
                  <a:gs pos="85000">
                    <a:srgbClr val="0063C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椭圆 10"/>
              <p:cNvSpPr/>
              <p:nvPr/>
            </p:nvSpPr>
            <p:spPr>
              <a:xfrm>
                <a:off x="4046505" y="4363912"/>
                <a:ext cx="4312504" cy="6107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5221">
                    <a:srgbClr val="00FFFF">
                      <a:alpha val="0"/>
                    </a:srgbClr>
                  </a:gs>
                  <a:gs pos="36000">
                    <a:srgbClr val="00FFFF">
                      <a:alpha val="4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02141" y="1070861"/>
            <a:ext cx="9482028" cy="868574"/>
            <a:chOff x="1490772" y="4394632"/>
            <a:chExt cx="9482028" cy="868574"/>
          </a:xfrm>
        </p:grpSpPr>
        <p:pic>
          <p:nvPicPr>
            <p:cNvPr id="34" name="22.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618" y="4394632"/>
              <a:ext cx="3950336" cy="868574"/>
            </a:xfrm>
            <a:prstGeom prst="rect">
              <a:avLst/>
            </a:prstGeom>
          </p:spPr>
        </p:pic>
        <p:sp>
          <p:nvSpPr>
            <p:cNvPr id="35" name="22-"/>
            <p:cNvSpPr/>
            <p:nvPr/>
          </p:nvSpPr>
          <p:spPr>
            <a:xfrm>
              <a:off x="1490772" y="4691069"/>
              <a:ext cx="9482028" cy="27570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" name="22"/>
            <p:cNvGrpSpPr/>
            <p:nvPr/>
          </p:nvGrpSpPr>
          <p:grpSpPr>
            <a:xfrm>
              <a:off x="2143915" y="4487791"/>
              <a:ext cx="8175742" cy="682255"/>
              <a:chOff x="4046505" y="4335647"/>
              <a:chExt cx="4312504" cy="682255"/>
            </a:xfrm>
          </p:grpSpPr>
          <p:sp>
            <p:nvSpPr>
              <p:cNvPr id="37" name="椭圆 10"/>
              <p:cNvSpPr/>
              <p:nvPr/>
            </p:nvSpPr>
            <p:spPr>
              <a:xfrm>
                <a:off x="4550306" y="4335647"/>
                <a:ext cx="3209372" cy="6822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63CA"/>
                  </a:gs>
                  <a:gs pos="85000">
                    <a:srgbClr val="0063C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椭圆 10"/>
              <p:cNvSpPr/>
              <p:nvPr/>
            </p:nvSpPr>
            <p:spPr>
              <a:xfrm>
                <a:off x="4046505" y="4363912"/>
                <a:ext cx="4312504" cy="6107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5221">
                    <a:srgbClr val="00FFFF">
                      <a:alpha val="0"/>
                    </a:srgbClr>
                  </a:gs>
                  <a:gs pos="36000">
                    <a:srgbClr val="00FFFF">
                      <a:alpha val="4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329516" y="-38320"/>
            <a:ext cx="868574" cy="5139563"/>
            <a:chOff x="2314018" y="563921"/>
            <a:chExt cx="868574" cy="5139563"/>
          </a:xfrm>
        </p:grpSpPr>
        <p:pic>
          <p:nvPicPr>
            <p:cNvPr id="47" name="22.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14013" y="2673812"/>
              <a:ext cx="3268584" cy="868574"/>
            </a:xfrm>
            <a:prstGeom prst="rect">
              <a:avLst/>
            </a:prstGeom>
          </p:spPr>
        </p:pic>
        <p:sp>
          <p:nvSpPr>
            <p:cNvPr id="48" name="22-"/>
            <p:cNvSpPr/>
            <p:nvPr/>
          </p:nvSpPr>
          <p:spPr>
            <a:xfrm rot="5400000">
              <a:off x="182177" y="2995852"/>
              <a:ext cx="5139563" cy="27570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9" name="22"/>
            <p:cNvGrpSpPr/>
            <p:nvPr/>
          </p:nvGrpSpPr>
          <p:grpSpPr>
            <a:xfrm rot="5400000">
              <a:off x="536203" y="2792575"/>
              <a:ext cx="4431514" cy="682255"/>
              <a:chOff x="4046505" y="4335647"/>
              <a:chExt cx="4312504" cy="682255"/>
            </a:xfrm>
          </p:grpSpPr>
          <p:sp>
            <p:nvSpPr>
              <p:cNvPr id="50" name="椭圆 10"/>
              <p:cNvSpPr/>
              <p:nvPr/>
            </p:nvSpPr>
            <p:spPr>
              <a:xfrm>
                <a:off x="4550306" y="4335647"/>
                <a:ext cx="3209372" cy="6822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63CA"/>
                  </a:gs>
                  <a:gs pos="85000">
                    <a:srgbClr val="0063C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椭圆 10"/>
              <p:cNvSpPr/>
              <p:nvPr/>
            </p:nvSpPr>
            <p:spPr>
              <a:xfrm>
                <a:off x="4046505" y="4363912"/>
                <a:ext cx="4312504" cy="6107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5221">
                    <a:srgbClr val="00FFFF">
                      <a:alpha val="0"/>
                    </a:srgbClr>
                  </a:gs>
                  <a:gs pos="36000">
                    <a:srgbClr val="00FFFF">
                      <a:alpha val="4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8976968" y="1305306"/>
            <a:ext cx="868574" cy="5139563"/>
            <a:chOff x="9033364" y="563921"/>
            <a:chExt cx="868574" cy="5139563"/>
          </a:xfrm>
        </p:grpSpPr>
        <p:pic>
          <p:nvPicPr>
            <p:cNvPr id="42" name="22.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33359" y="2673812"/>
              <a:ext cx="3268584" cy="868574"/>
            </a:xfrm>
            <a:prstGeom prst="rect">
              <a:avLst/>
            </a:prstGeom>
          </p:spPr>
        </p:pic>
        <p:sp>
          <p:nvSpPr>
            <p:cNvPr id="43" name="22-"/>
            <p:cNvSpPr/>
            <p:nvPr/>
          </p:nvSpPr>
          <p:spPr>
            <a:xfrm rot="5400000">
              <a:off x="6901523" y="2995852"/>
              <a:ext cx="5139563" cy="27570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4" name="22"/>
            <p:cNvGrpSpPr/>
            <p:nvPr/>
          </p:nvGrpSpPr>
          <p:grpSpPr>
            <a:xfrm rot="5400000">
              <a:off x="7255549" y="2792575"/>
              <a:ext cx="4431514" cy="682255"/>
              <a:chOff x="4046505" y="4335647"/>
              <a:chExt cx="4312504" cy="682255"/>
            </a:xfrm>
          </p:grpSpPr>
          <p:sp>
            <p:nvSpPr>
              <p:cNvPr id="45" name="椭圆 10"/>
              <p:cNvSpPr/>
              <p:nvPr/>
            </p:nvSpPr>
            <p:spPr>
              <a:xfrm>
                <a:off x="4550306" y="4335647"/>
                <a:ext cx="3209372" cy="6822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63CA"/>
                  </a:gs>
                  <a:gs pos="85000">
                    <a:srgbClr val="0063C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椭圆 10"/>
              <p:cNvSpPr/>
              <p:nvPr/>
            </p:nvSpPr>
            <p:spPr>
              <a:xfrm>
                <a:off x="4046505" y="4363912"/>
                <a:ext cx="4312504" cy="6107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5221">
                    <a:srgbClr val="00FFFF">
                      <a:alpha val="0"/>
                    </a:srgbClr>
                  </a:gs>
                  <a:gs pos="36000">
                    <a:srgbClr val="00FFFF">
                      <a:alpha val="4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2" name="25 - Freefligh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04" end="4452.29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39" y="-647920"/>
            <a:ext cx="609600" cy="60960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10442198" y="2738735"/>
            <a:ext cx="139001" cy="794880"/>
            <a:chOff x="10426700" y="2816225"/>
            <a:chExt cx="214313" cy="1225550"/>
          </a:xfrm>
        </p:grpSpPr>
        <p:sp>
          <p:nvSpPr>
            <p:cNvPr id="53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flipH="1">
            <a:off x="1501397" y="2738735"/>
            <a:ext cx="139001" cy="794880"/>
            <a:chOff x="10426700" y="2816225"/>
            <a:chExt cx="214313" cy="1225550"/>
          </a:xfrm>
        </p:grpSpPr>
        <p:sp>
          <p:nvSpPr>
            <p:cNvPr id="57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13332" y="164623"/>
            <a:ext cx="2599762" cy="2599760"/>
            <a:chOff x="11239944" y="3388271"/>
            <a:chExt cx="2599762" cy="2599760"/>
          </a:xfrm>
        </p:grpSpPr>
        <p:grpSp>
          <p:nvGrpSpPr>
            <p:cNvPr id="21" name="组合 20"/>
            <p:cNvGrpSpPr/>
            <p:nvPr/>
          </p:nvGrpSpPr>
          <p:grpSpPr>
            <a:xfrm>
              <a:off x="11239944" y="3388271"/>
              <a:ext cx="2599762" cy="2599760"/>
              <a:chOff x="9753210" y="4692800"/>
              <a:chExt cx="2599762" cy="2599760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9753210" y="4692800"/>
                <a:ext cx="2599762" cy="2599760"/>
                <a:chOff x="9753210" y="4692800"/>
                <a:chExt cx="2599762" cy="2599760"/>
              </a:xfrm>
            </p:grpSpPr>
            <p:sp>
              <p:nvSpPr>
                <p:cNvPr id="164" name="椭圆 10"/>
                <p:cNvSpPr/>
                <p:nvPr/>
              </p:nvSpPr>
              <p:spPr>
                <a:xfrm rot="16809597">
                  <a:off x="9883486" y="5957626"/>
                  <a:ext cx="2339190" cy="701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椭圆 10"/>
                <p:cNvSpPr/>
                <p:nvPr/>
              </p:nvSpPr>
              <p:spPr>
                <a:xfrm rot="16809597">
                  <a:off x="9753209" y="5943863"/>
                  <a:ext cx="2599760" cy="976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椭圆 10"/>
                <p:cNvSpPr/>
                <p:nvPr/>
              </p:nvSpPr>
              <p:spPr>
                <a:xfrm rot="16809597">
                  <a:off x="10168169" y="5969742"/>
                  <a:ext cx="1769840" cy="458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椭圆 10"/>
                <p:cNvSpPr/>
                <p:nvPr/>
              </p:nvSpPr>
              <p:spPr>
                <a:xfrm rot="609597">
                  <a:off x="9883490" y="5957642"/>
                  <a:ext cx="2339192" cy="70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椭圆 10"/>
                <p:cNvSpPr/>
                <p:nvPr/>
              </p:nvSpPr>
              <p:spPr>
                <a:xfrm rot="609597">
                  <a:off x="9753210" y="5943863"/>
                  <a:ext cx="2599762" cy="976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椭圆 10"/>
                <p:cNvSpPr/>
                <p:nvPr/>
              </p:nvSpPr>
              <p:spPr>
                <a:xfrm rot="609597">
                  <a:off x="10168169" y="5969742"/>
                  <a:ext cx="1769841" cy="458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椭圆 10"/>
                <p:cNvSpPr/>
                <p:nvPr/>
              </p:nvSpPr>
              <p:spPr>
                <a:xfrm rot="609597">
                  <a:off x="10666139" y="5947464"/>
                  <a:ext cx="773898" cy="9046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椭圆 10"/>
                <p:cNvSpPr/>
                <p:nvPr/>
              </p:nvSpPr>
              <p:spPr>
                <a:xfrm rot="16809597">
                  <a:off x="10666171" y="5947454"/>
                  <a:ext cx="773897" cy="9046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6" name="组合 165"/>
              <p:cNvGrpSpPr/>
              <p:nvPr/>
            </p:nvGrpSpPr>
            <p:grpSpPr>
              <a:xfrm rot="2700000">
                <a:off x="10143732" y="5083084"/>
                <a:ext cx="1819192" cy="1819190"/>
                <a:chOff x="9753210" y="4692800"/>
                <a:chExt cx="2599762" cy="2599760"/>
              </a:xfrm>
            </p:grpSpPr>
            <p:sp>
              <p:nvSpPr>
                <p:cNvPr id="167" name="椭圆 10"/>
                <p:cNvSpPr/>
                <p:nvPr/>
              </p:nvSpPr>
              <p:spPr>
                <a:xfrm rot="16809597">
                  <a:off x="9883486" y="5957626"/>
                  <a:ext cx="2339190" cy="701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椭圆 10"/>
                <p:cNvSpPr/>
                <p:nvPr/>
              </p:nvSpPr>
              <p:spPr>
                <a:xfrm rot="16809597">
                  <a:off x="9753209" y="5943863"/>
                  <a:ext cx="2599760" cy="976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椭圆 10"/>
                <p:cNvSpPr/>
                <p:nvPr/>
              </p:nvSpPr>
              <p:spPr>
                <a:xfrm rot="16809597">
                  <a:off x="10168169" y="5969742"/>
                  <a:ext cx="1769840" cy="458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椭圆 10"/>
                <p:cNvSpPr/>
                <p:nvPr/>
              </p:nvSpPr>
              <p:spPr>
                <a:xfrm rot="609597">
                  <a:off x="9883490" y="5957642"/>
                  <a:ext cx="2339192" cy="70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椭圆 10"/>
                <p:cNvSpPr/>
                <p:nvPr/>
              </p:nvSpPr>
              <p:spPr>
                <a:xfrm rot="609597">
                  <a:off x="9753210" y="5943863"/>
                  <a:ext cx="2599762" cy="976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椭圆 10"/>
                <p:cNvSpPr/>
                <p:nvPr/>
              </p:nvSpPr>
              <p:spPr>
                <a:xfrm rot="609597">
                  <a:off x="10168169" y="5969742"/>
                  <a:ext cx="1769841" cy="458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椭圆 10"/>
                <p:cNvSpPr/>
                <p:nvPr/>
              </p:nvSpPr>
              <p:spPr>
                <a:xfrm rot="609597">
                  <a:off x="10666139" y="5947464"/>
                  <a:ext cx="773898" cy="9046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椭圆 10"/>
                <p:cNvSpPr/>
                <p:nvPr/>
              </p:nvSpPr>
              <p:spPr>
                <a:xfrm rot="16809597">
                  <a:off x="10666171" y="5947454"/>
                  <a:ext cx="773897" cy="9046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41" name="椭圆 10"/>
            <p:cNvSpPr/>
            <p:nvPr/>
          </p:nvSpPr>
          <p:spPr>
            <a:xfrm rot="609597">
              <a:off x="11936969" y="4205420"/>
              <a:ext cx="1204948" cy="948604"/>
            </a:xfrm>
            <a:prstGeom prst="ellipse">
              <a:avLst/>
            </a:prstGeom>
            <a:gradFill flip="none" rotWithShape="1">
              <a:gsLst>
                <a:gs pos="0">
                  <a:srgbClr val="8FFFFF"/>
                </a:gs>
                <a:gs pos="100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椭圆 10"/>
            <p:cNvSpPr/>
            <p:nvPr/>
          </p:nvSpPr>
          <p:spPr>
            <a:xfrm rot="609597">
              <a:off x="12238925" y="4461603"/>
              <a:ext cx="601036" cy="47317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729288" y="194103"/>
            <a:ext cx="2599762" cy="2599760"/>
            <a:chOff x="9739146" y="-1376941"/>
            <a:chExt cx="2599762" cy="2599760"/>
          </a:xfrm>
        </p:grpSpPr>
        <p:grpSp>
          <p:nvGrpSpPr>
            <p:cNvPr id="176" name="组合 175"/>
            <p:cNvGrpSpPr/>
            <p:nvPr/>
          </p:nvGrpSpPr>
          <p:grpSpPr>
            <a:xfrm>
              <a:off x="9739146" y="-1376941"/>
              <a:ext cx="2599762" cy="2599760"/>
              <a:chOff x="9753210" y="4692800"/>
              <a:chExt cx="2599762" cy="2599760"/>
            </a:xfrm>
          </p:grpSpPr>
          <p:grpSp>
            <p:nvGrpSpPr>
              <p:cNvPr id="179" name="组合 178"/>
              <p:cNvGrpSpPr/>
              <p:nvPr/>
            </p:nvGrpSpPr>
            <p:grpSpPr>
              <a:xfrm>
                <a:off x="9753210" y="4692800"/>
                <a:ext cx="2599762" cy="2599760"/>
                <a:chOff x="9753210" y="4692800"/>
                <a:chExt cx="2599762" cy="2599760"/>
              </a:xfrm>
            </p:grpSpPr>
            <p:sp>
              <p:nvSpPr>
                <p:cNvPr id="189" name="椭圆 10"/>
                <p:cNvSpPr/>
                <p:nvPr/>
              </p:nvSpPr>
              <p:spPr>
                <a:xfrm rot="16809597">
                  <a:off x="9883486" y="5957626"/>
                  <a:ext cx="2339190" cy="701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0" name="椭圆 10"/>
                <p:cNvSpPr/>
                <p:nvPr/>
              </p:nvSpPr>
              <p:spPr>
                <a:xfrm rot="16809597">
                  <a:off x="9753209" y="5943863"/>
                  <a:ext cx="2599760" cy="976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椭圆 10"/>
                <p:cNvSpPr/>
                <p:nvPr/>
              </p:nvSpPr>
              <p:spPr>
                <a:xfrm rot="16809597">
                  <a:off x="10168169" y="5969742"/>
                  <a:ext cx="1769840" cy="458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椭圆 10"/>
                <p:cNvSpPr/>
                <p:nvPr/>
              </p:nvSpPr>
              <p:spPr>
                <a:xfrm rot="609597">
                  <a:off x="9883490" y="5957642"/>
                  <a:ext cx="2339192" cy="70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椭圆 10"/>
                <p:cNvSpPr/>
                <p:nvPr/>
              </p:nvSpPr>
              <p:spPr>
                <a:xfrm rot="609597">
                  <a:off x="9753210" y="5943863"/>
                  <a:ext cx="2599762" cy="976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椭圆 10"/>
                <p:cNvSpPr/>
                <p:nvPr/>
              </p:nvSpPr>
              <p:spPr>
                <a:xfrm rot="609597">
                  <a:off x="10168169" y="5969742"/>
                  <a:ext cx="1769841" cy="458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5" name="椭圆 10"/>
                <p:cNvSpPr/>
                <p:nvPr/>
              </p:nvSpPr>
              <p:spPr>
                <a:xfrm rot="609597">
                  <a:off x="10666139" y="5947464"/>
                  <a:ext cx="773898" cy="9046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6" name="椭圆 10"/>
                <p:cNvSpPr/>
                <p:nvPr/>
              </p:nvSpPr>
              <p:spPr>
                <a:xfrm rot="16809597">
                  <a:off x="10666171" y="5947454"/>
                  <a:ext cx="773897" cy="9046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 rot="2700000">
                <a:off x="10143732" y="5083084"/>
                <a:ext cx="1819192" cy="1819190"/>
                <a:chOff x="9753210" y="4692800"/>
                <a:chExt cx="2599762" cy="2599760"/>
              </a:xfrm>
            </p:grpSpPr>
            <p:sp>
              <p:nvSpPr>
                <p:cNvPr id="181" name="椭圆 10"/>
                <p:cNvSpPr/>
                <p:nvPr/>
              </p:nvSpPr>
              <p:spPr>
                <a:xfrm rot="16809597">
                  <a:off x="9883486" y="5957626"/>
                  <a:ext cx="2339190" cy="7010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2" name="椭圆 10"/>
                <p:cNvSpPr/>
                <p:nvPr/>
              </p:nvSpPr>
              <p:spPr>
                <a:xfrm rot="16809597">
                  <a:off x="9753209" y="5943863"/>
                  <a:ext cx="2599760" cy="976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3" name="椭圆 10"/>
                <p:cNvSpPr/>
                <p:nvPr/>
              </p:nvSpPr>
              <p:spPr>
                <a:xfrm rot="16809597">
                  <a:off x="10168169" y="5969742"/>
                  <a:ext cx="1769840" cy="458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4" name="椭圆 10"/>
                <p:cNvSpPr/>
                <p:nvPr/>
              </p:nvSpPr>
              <p:spPr>
                <a:xfrm rot="609597">
                  <a:off x="9883490" y="5957642"/>
                  <a:ext cx="2339192" cy="701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8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5" name="椭圆 10"/>
                <p:cNvSpPr/>
                <p:nvPr/>
              </p:nvSpPr>
              <p:spPr>
                <a:xfrm rot="609597">
                  <a:off x="9753210" y="5943863"/>
                  <a:ext cx="2599762" cy="976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6" name="椭圆 10"/>
                <p:cNvSpPr/>
                <p:nvPr/>
              </p:nvSpPr>
              <p:spPr>
                <a:xfrm rot="609597">
                  <a:off x="10168169" y="5969742"/>
                  <a:ext cx="1769841" cy="458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椭圆 10"/>
                <p:cNvSpPr/>
                <p:nvPr/>
              </p:nvSpPr>
              <p:spPr>
                <a:xfrm rot="609597">
                  <a:off x="10666139" y="5947464"/>
                  <a:ext cx="773898" cy="9046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椭圆 10"/>
                <p:cNvSpPr/>
                <p:nvPr/>
              </p:nvSpPr>
              <p:spPr>
                <a:xfrm rot="16809597">
                  <a:off x="10666171" y="5947454"/>
                  <a:ext cx="773897" cy="9046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77" name="椭圆 10"/>
            <p:cNvSpPr/>
            <p:nvPr/>
          </p:nvSpPr>
          <p:spPr>
            <a:xfrm rot="609597">
              <a:off x="10436171" y="-559792"/>
              <a:ext cx="1204948" cy="948604"/>
            </a:xfrm>
            <a:prstGeom prst="ellipse">
              <a:avLst/>
            </a:prstGeom>
            <a:gradFill flip="none" rotWithShape="1">
              <a:gsLst>
                <a:gs pos="0">
                  <a:srgbClr val="8FFFFF"/>
                </a:gs>
                <a:gs pos="100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椭圆 10"/>
            <p:cNvSpPr/>
            <p:nvPr/>
          </p:nvSpPr>
          <p:spPr>
            <a:xfrm rot="609597">
              <a:off x="10738127" y="-303609"/>
              <a:ext cx="601036" cy="47317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任意多边形 25" hidden="1"/>
          <p:cNvSpPr/>
          <p:nvPr/>
        </p:nvSpPr>
        <p:spPr>
          <a:xfrm>
            <a:off x="3706056" y="1507067"/>
            <a:ext cx="5725811" cy="3318933"/>
          </a:xfrm>
          <a:custGeom>
            <a:avLst/>
            <a:gdLst>
              <a:gd name="connsiteX0" fmla="*/ 5077862 w 5725811"/>
              <a:gd name="connsiteY0" fmla="*/ 0 h 3318933"/>
              <a:gd name="connsiteX1" fmla="*/ 5521000 w 5725811"/>
              <a:gd name="connsiteY1" fmla="*/ 0 h 3318933"/>
              <a:gd name="connsiteX2" fmla="*/ 5725811 w 5725811"/>
              <a:gd name="connsiteY2" fmla="*/ 204811 h 3318933"/>
              <a:gd name="connsiteX3" fmla="*/ 5725811 w 5725811"/>
              <a:gd name="connsiteY3" fmla="*/ 3114122 h 3318933"/>
              <a:gd name="connsiteX4" fmla="*/ 5521000 w 5725811"/>
              <a:gd name="connsiteY4" fmla="*/ 3318933 h 3318933"/>
              <a:gd name="connsiteX5" fmla="*/ 0 w 5725811"/>
              <a:gd name="connsiteY5" fmla="*/ 3318933 h 331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5811" h="3318933">
                <a:moveTo>
                  <a:pt x="5077862" y="0"/>
                </a:moveTo>
                <a:lnTo>
                  <a:pt x="5521000" y="0"/>
                </a:lnTo>
                <a:cubicBezTo>
                  <a:pt x="5634114" y="0"/>
                  <a:pt x="5725811" y="91697"/>
                  <a:pt x="5725811" y="204811"/>
                </a:cubicBezTo>
                <a:lnTo>
                  <a:pt x="5725811" y="3114122"/>
                </a:lnTo>
                <a:cubicBezTo>
                  <a:pt x="5725811" y="3227236"/>
                  <a:pt x="5634114" y="3318933"/>
                  <a:pt x="5521000" y="3318933"/>
                </a:cubicBezTo>
                <a:lnTo>
                  <a:pt x="0" y="331893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1994" y="3299642"/>
            <a:ext cx="62119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spc="300" dirty="0">
                <a:gradFill flip="none" rotWithShape="1">
                  <a:gsLst>
                    <a:gs pos="0">
                      <a:prstClr val="white">
                        <a:shade val="30000"/>
                        <a:satMod val="115000"/>
                      </a:prstClr>
                    </a:gs>
                    <a:gs pos="50000">
                      <a:prstClr val="white">
                        <a:shade val="67500"/>
                        <a:satMod val="11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13500000" scaled="1"/>
                  <a:tileRect/>
                </a:gradFill>
                <a:effectLst>
                  <a:glow rad="139700">
                    <a:srgbClr val="5B9BD5">
                      <a:satMod val="175000"/>
                      <a:alpha val="40000"/>
                    </a:srgbClr>
                  </a:glo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科技水晶质感</a:t>
            </a:r>
            <a:r>
              <a:rPr lang="zh-CN" altLang="en-US" sz="4400" spc="300">
                <a:gradFill flip="none" rotWithShape="1">
                  <a:gsLst>
                    <a:gs pos="0">
                      <a:prstClr val="white">
                        <a:shade val="30000"/>
                        <a:satMod val="115000"/>
                      </a:prstClr>
                    </a:gs>
                    <a:gs pos="50000">
                      <a:prstClr val="white">
                        <a:shade val="67500"/>
                        <a:satMod val="11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13500000" scaled="1"/>
                  <a:tileRect/>
                </a:gradFill>
                <a:effectLst>
                  <a:glow rad="139700">
                    <a:srgbClr val="5B9BD5">
                      <a:satMod val="175000"/>
                      <a:alpha val="40000"/>
                    </a:srgbClr>
                  </a:glo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产品推广</a:t>
            </a:r>
            <a:endParaRPr lang="zh-CN" altLang="en-US" sz="4400" spc="300" dirty="0">
              <a:gradFill flip="none" rotWithShape="1">
                <a:gsLst>
                  <a:gs pos="0">
                    <a:prstClr val="white">
                      <a:shade val="30000"/>
                      <a:satMod val="115000"/>
                    </a:prstClr>
                  </a:gs>
                  <a:gs pos="50000">
                    <a:prstClr val="white">
                      <a:shade val="67500"/>
                      <a:satMod val="115000"/>
                    </a:prstClr>
                  </a:gs>
                  <a:gs pos="100000">
                    <a:prstClr val="white">
                      <a:shade val="100000"/>
                      <a:satMod val="115000"/>
                    </a:prstClr>
                  </a:gs>
                </a:gsLst>
                <a:lin ang="13500000" scaled="1"/>
                <a:tileRect/>
              </a:gradFill>
              <a:effectLst>
                <a:glow rad="139700">
                  <a:srgbClr val="5B9BD5">
                    <a:satMod val="175000"/>
                    <a:alpha val="40000"/>
                  </a:srgbClr>
                </a:glow>
              </a:effectLst>
              <a:latin typeface="张海山草泥马体" panose="02000000000000000000" pitchFamily="2" charset="-122"/>
              <a:ea typeface="张海山草泥马体" panose="02000000000000000000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2760133" y="1507068"/>
            <a:ext cx="6023785" cy="3318933"/>
          </a:xfrm>
          <a:custGeom>
            <a:avLst/>
            <a:gdLst>
              <a:gd name="connsiteX0" fmla="*/ 204811 w 6023785"/>
              <a:gd name="connsiteY0" fmla="*/ 0 h 3318933"/>
              <a:gd name="connsiteX1" fmla="*/ 6023785 w 6023785"/>
              <a:gd name="connsiteY1" fmla="*/ 0 h 3318933"/>
              <a:gd name="connsiteX2" fmla="*/ 945923 w 6023785"/>
              <a:gd name="connsiteY2" fmla="*/ 3318933 h 3318933"/>
              <a:gd name="connsiteX3" fmla="*/ 204811 w 6023785"/>
              <a:gd name="connsiteY3" fmla="*/ 3318933 h 3318933"/>
              <a:gd name="connsiteX4" fmla="*/ 0 w 6023785"/>
              <a:gd name="connsiteY4" fmla="*/ 3114122 h 3318933"/>
              <a:gd name="connsiteX5" fmla="*/ 0 w 6023785"/>
              <a:gd name="connsiteY5" fmla="*/ 204811 h 3318933"/>
              <a:gd name="connsiteX6" fmla="*/ 204811 w 6023785"/>
              <a:gd name="connsiteY6" fmla="*/ 0 h 331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3785" h="3318933">
                <a:moveTo>
                  <a:pt x="204811" y="0"/>
                </a:moveTo>
                <a:lnTo>
                  <a:pt x="6023785" y="0"/>
                </a:lnTo>
                <a:lnTo>
                  <a:pt x="945923" y="3318933"/>
                </a:lnTo>
                <a:lnTo>
                  <a:pt x="204811" y="3318933"/>
                </a:lnTo>
                <a:cubicBezTo>
                  <a:pt x="91697" y="3318933"/>
                  <a:pt x="0" y="3227236"/>
                  <a:pt x="0" y="3114122"/>
                </a:cubicBezTo>
                <a:lnTo>
                  <a:pt x="0" y="204811"/>
                </a:lnTo>
                <a:cubicBezTo>
                  <a:pt x="0" y="91697"/>
                  <a:pt x="91697" y="0"/>
                  <a:pt x="204811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8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decel="5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decel="5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decel="5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decel="5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decel="50000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repeatCount="500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1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decel="50000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6" presetClass="emph" presetSubtype="0" repeatCount="5000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10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5" dur="50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36" fill="hold" grpId="0" nodeType="withEffect">
                                      <p:stCondLst>
                                        <p:cond delay="7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6" presetClass="emph" presetSubtype="0" repeatCount="2000" fill="hold" nodeType="withEffect">
                                      <p:stCondLst>
                                        <p:cond delay="8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6" dur="500" tmFilter="0, 0; .2, .5; .8, .5; 1, 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250" autoRev="1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3" presetClass="path" presetSubtype="0" accel="50000" decel="5000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-1.66667E-6 -4.44444E-6 L 0.15781 -4.44444E-6 " pathEditMode="relative" rAng="0" ptsTypes="AA">
                                          <p:cBhvr>
                                            <p:cTn id="5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accel="50000" decel="5000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-4.16667E-6 -3.7037E-6 L -0.17031 -3.7037E-6 " pathEditMode="relative" rAng="0" ptsTypes="AA">
                                          <p:cBhvr>
                                            <p:cTn id="6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1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64" presetClass="path" presetSubtype="0" accel="50000" decel="5000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5E-6 3.7037E-6 L 5E-6 -0.14236 " pathEditMode="relative" rAng="0" ptsTypes="AA">
                                          <p:cBhvr>
                                            <p:cTn id="6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-2.70833E-6 -1.48148E-6 L -2.70833E-6 0.1463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3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79167E-6 0.00926 L 0.36667 0.00926 L 0.36667 0.49814 L -0.175 0.49814 L -0.175 0.02037 L -4.79167E-6 0.00926 Z " pathEditMode="relative" rAng="0" ptsTypes="AAAAAA">
                                          <p:cBhvr>
                                            <p:cTn id="72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583" y="2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10" presetClass="exit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fill="hold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fill="hold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2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10" presetClass="exit" presetSubtype="0" fill="hold" nodeType="withEffect">
                                      <p:stCondLst>
                                        <p:cond delay="13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0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2"/>
                    </p:tgtEl>
                  </p:cMediaNode>
                </p:audio>
              </p:childTnLst>
            </p:cTn>
          </p:par>
        </p:tnLst>
        <p:bldLst>
          <p:bldP spid="10" grpId="0" animBg="1"/>
          <p:bldP spid="4" grpId="0" animBg="1"/>
          <p:bldP spid="19" grpId="0" animBg="1"/>
          <p:bldP spid="11" grpId="0" animBg="1"/>
          <p:bldP spid="26" grpId="0" animBg="1"/>
          <p:bldP spid="20" grpId="0" build="allAtOnce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1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decel="5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decel="5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decel="5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decel="50000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decel="50000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repeatCount="5000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1000" tmFilter="0, 0; .2, .5; .8, .5; 1, 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500" autoRev="1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8" decel="50000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6" presetClass="emph" presetSubtype="0" repeatCount="5000" fill="hold" nodeType="withEffect">
                                      <p:stCondLst>
                                        <p:cond delay="5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1000" tmFilter="0, 0; .2, .5; .8, .5; 1, 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5" dur="500" autoRev="1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65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36" fill="hold" grpId="0" nodeType="withEffect">
                                      <p:stCondLst>
                                        <p:cond delay="725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6" presetClass="emph" presetSubtype="0" repeatCount="2000" fill="hold" nodeType="withEffect">
                                      <p:stCondLst>
                                        <p:cond delay="8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6" dur="500" tmFilter="0, 0; .2, .5; .8, .5; 1, 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250" autoRev="1" fill="hold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3" presetClass="path" presetSubtype="0" accel="50000" decel="5000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-1.66667E-6 -4.44444E-6 L 0.15781 -4.44444E-6 " pathEditMode="relative" rAng="0" ptsTypes="AA">
                                          <p:cBhvr>
                                            <p:cTn id="5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accel="50000" decel="5000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-4.16667E-6 -3.7037E-6 L -0.17031 -3.7037E-6 " pathEditMode="relative" rAng="0" ptsTypes="AA">
                                          <p:cBhvr>
                                            <p:cTn id="6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1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64" presetClass="path" presetSubtype="0" accel="50000" decel="5000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5E-6 3.7037E-6 L 5E-6 -0.14236 " pathEditMode="relative" rAng="0" ptsTypes="AA">
                                          <p:cBhvr>
                                            <p:cTn id="63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42" presetClass="path" presetSubtype="0" accel="50000" decel="5000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-2.70833E-6 -1.48148E-6 L -2.70833E-6 0.1463 " pathEditMode="relative" rAng="0" ptsTypes="AA">
                                          <p:cBhvr>
                                            <p:cTn id="6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73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4.79167E-6 0.00926 L 0.36667 0.00926 L 0.36667 0.49814 L -0.175 0.49814 L -0.175 0.02037 L -4.79167E-6 0.00926 Z " pathEditMode="relative" rAng="0" ptsTypes="AAAAAA">
                                          <p:cBhvr>
                                            <p:cTn id="72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583" y="244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8" presetClass="emph" presetSubtype="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7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12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" presetID="10" presetClass="exit" presetSubtype="0" fill="hold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nodeType="withEffect">
                                      <p:stCondLst>
                                        <p:cond delay="120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fill="hold" nodeType="withEffect">
                                      <p:stCondLst>
                                        <p:cond delay="1225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8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fill="hold" nodeType="withEffect">
                                      <p:stCondLst>
                                        <p:cond delay="12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2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10" presetClass="exit" presetSubtype="0" fill="hold" nodeType="withEffect">
                                      <p:stCondLst>
                                        <p:cond delay="137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0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2"/>
                    </p:tgtEl>
                  </p:cMediaNode>
                </p:audio>
              </p:childTnLst>
            </p:cTn>
          </p:par>
        </p:tnLst>
        <p:bldLst>
          <p:bldP spid="10" grpId="0" animBg="1"/>
          <p:bldP spid="4" grpId="0" animBg="1"/>
          <p:bldP spid="19" grpId="0" animBg="1"/>
          <p:bldP spid="11" grpId="0" animBg="1"/>
          <p:bldP spid="26" grpId="0" animBg="1"/>
          <p:bldP spid="20" grpId="0" build="allAtOnce"/>
          <p:bldP spid="2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18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0534" y="1608772"/>
            <a:ext cx="2119313" cy="2085976"/>
            <a:chOff x="6170304" y="1608772"/>
            <a:chExt cx="2119313" cy="2085976"/>
          </a:xfrm>
        </p:grpSpPr>
        <p:sp>
          <p:nvSpPr>
            <p:cNvPr id="100" name="Rectangle 73"/>
            <p:cNvSpPr>
              <a:spLocks noChangeArrowheads="1"/>
            </p:cNvSpPr>
            <p:nvPr/>
          </p:nvSpPr>
          <p:spPr bwMode="auto">
            <a:xfrm>
              <a:off x="7230754" y="1608772"/>
              <a:ext cx="31750" cy="242888"/>
            </a:xfrm>
            <a:prstGeom prst="rect">
              <a:avLst/>
            </a:pr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4"/>
            <p:cNvSpPr>
              <a:spLocks/>
            </p:cNvSpPr>
            <p:nvPr/>
          </p:nvSpPr>
          <p:spPr bwMode="auto">
            <a:xfrm>
              <a:off x="7299017" y="1610360"/>
              <a:ext cx="49213" cy="246063"/>
            </a:xfrm>
            <a:custGeom>
              <a:avLst/>
              <a:gdLst>
                <a:gd name="T0" fmla="*/ 19 w 31"/>
                <a:gd name="T1" fmla="*/ 155 h 155"/>
                <a:gd name="T2" fmla="*/ 0 w 31"/>
                <a:gd name="T3" fmla="*/ 153 h 155"/>
                <a:gd name="T4" fmla="*/ 13 w 31"/>
                <a:gd name="T5" fmla="*/ 0 h 155"/>
                <a:gd name="T6" fmla="*/ 31 w 31"/>
                <a:gd name="T7" fmla="*/ 2 h 155"/>
                <a:gd name="T8" fmla="*/ 19 w 3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55">
                  <a:moveTo>
                    <a:pt x="19" y="155"/>
                  </a:moveTo>
                  <a:lnTo>
                    <a:pt x="0" y="153"/>
                  </a:lnTo>
                  <a:lnTo>
                    <a:pt x="13" y="0"/>
                  </a:lnTo>
                  <a:lnTo>
                    <a:pt x="31" y="2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5"/>
            <p:cNvSpPr>
              <a:spLocks/>
            </p:cNvSpPr>
            <p:nvPr/>
          </p:nvSpPr>
          <p:spPr bwMode="auto">
            <a:xfrm>
              <a:off x="7364104" y="1621472"/>
              <a:ext cx="71438" cy="244475"/>
            </a:xfrm>
            <a:custGeom>
              <a:avLst/>
              <a:gdLst>
                <a:gd name="T0" fmla="*/ 20 w 45"/>
                <a:gd name="T1" fmla="*/ 154 h 154"/>
                <a:gd name="T2" fmla="*/ 0 w 45"/>
                <a:gd name="T3" fmla="*/ 150 h 154"/>
                <a:gd name="T4" fmla="*/ 25 w 45"/>
                <a:gd name="T5" fmla="*/ 0 h 154"/>
                <a:gd name="T6" fmla="*/ 45 w 45"/>
                <a:gd name="T7" fmla="*/ 3 h 154"/>
                <a:gd name="T8" fmla="*/ 20 w 45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54">
                  <a:moveTo>
                    <a:pt x="20" y="154"/>
                  </a:moveTo>
                  <a:lnTo>
                    <a:pt x="0" y="150"/>
                  </a:lnTo>
                  <a:lnTo>
                    <a:pt x="25" y="0"/>
                  </a:lnTo>
                  <a:lnTo>
                    <a:pt x="45" y="3"/>
                  </a:lnTo>
                  <a:lnTo>
                    <a:pt x="20" y="15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76"/>
            <p:cNvSpPr>
              <a:spLocks/>
            </p:cNvSpPr>
            <p:nvPr/>
          </p:nvSpPr>
          <p:spPr bwMode="auto">
            <a:xfrm>
              <a:off x="7430779" y="1637347"/>
              <a:ext cx="88900" cy="242888"/>
            </a:xfrm>
            <a:custGeom>
              <a:avLst/>
              <a:gdLst>
                <a:gd name="T0" fmla="*/ 18 w 56"/>
                <a:gd name="T1" fmla="*/ 153 h 153"/>
                <a:gd name="T2" fmla="*/ 0 w 56"/>
                <a:gd name="T3" fmla="*/ 149 h 153"/>
                <a:gd name="T4" fmla="*/ 38 w 56"/>
                <a:gd name="T5" fmla="*/ 0 h 153"/>
                <a:gd name="T6" fmla="*/ 56 w 56"/>
                <a:gd name="T7" fmla="*/ 6 h 153"/>
                <a:gd name="T8" fmla="*/ 18 w 56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53">
                  <a:moveTo>
                    <a:pt x="18" y="153"/>
                  </a:moveTo>
                  <a:lnTo>
                    <a:pt x="0" y="149"/>
                  </a:lnTo>
                  <a:lnTo>
                    <a:pt x="38" y="0"/>
                  </a:lnTo>
                  <a:lnTo>
                    <a:pt x="56" y="6"/>
                  </a:lnTo>
                  <a:lnTo>
                    <a:pt x="18" y="15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7"/>
            <p:cNvSpPr>
              <a:spLocks/>
            </p:cNvSpPr>
            <p:nvPr/>
          </p:nvSpPr>
          <p:spPr bwMode="auto">
            <a:xfrm>
              <a:off x="7494279" y="1662747"/>
              <a:ext cx="107950" cy="238125"/>
            </a:xfrm>
            <a:custGeom>
              <a:avLst/>
              <a:gdLst>
                <a:gd name="T0" fmla="*/ 18 w 68"/>
                <a:gd name="T1" fmla="*/ 150 h 150"/>
                <a:gd name="T2" fmla="*/ 0 w 68"/>
                <a:gd name="T3" fmla="*/ 144 h 150"/>
                <a:gd name="T4" fmla="*/ 50 w 68"/>
                <a:gd name="T5" fmla="*/ 0 h 150"/>
                <a:gd name="T6" fmla="*/ 68 w 68"/>
                <a:gd name="T7" fmla="*/ 6 h 150"/>
                <a:gd name="T8" fmla="*/ 18 w 68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50">
                  <a:moveTo>
                    <a:pt x="18" y="150"/>
                  </a:moveTo>
                  <a:lnTo>
                    <a:pt x="0" y="144"/>
                  </a:lnTo>
                  <a:lnTo>
                    <a:pt x="50" y="0"/>
                  </a:lnTo>
                  <a:lnTo>
                    <a:pt x="68" y="6"/>
                  </a:lnTo>
                  <a:lnTo>
                    <a:pt x="18" y="15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78"/>
            <p:cNvSpPr>
              <a:spLocks/>
            </p:cNvSpPr>
            <p:nvPr/>
          </p:nvSpPr>
          <p:spPr bwMode="auto">
            <a:xfrm>
              <a:off x="7556192" y="1692910"/>
              <a:ext cx="127000" cy="234950"/>
            </a:xfrm>
            <a:custGeom>
              <a:avLst/>
              <a:gdLst>
                <a:gd name="T0" fmla="*/ 18 w 80"/>
                <a:gd name="T1" fmla="*/ 148 h 148"/>
                <a:gd name="T2" fmla="*/ 0 w 80"/>
                <a:gd name="T3" fmla="*/ 140 h 148"/>
                <a:gd name="T4" fmla="*/ 62 w 80"/>
                <a:gd name="T5" fmla="*/ 0 h 148"/>
                <a:gd name="T6" fmla="*/ 80 w 80"/>
                <a:gd name="T7" fmla="*/ 8 h 148"/>
                <a:gd name="T8" fmla="*/ 18 w 80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48">
                  <a:moveTo>
                    <a:pt x="18" y="148"/>
                  </a:moveTo>
                  <a:lnTo>
                    <a:pt x="0" y="140"/>
                  </a:lnTo>
                  <a:lnTo>
                    <a:pt x="62" y="0"/>
                  </a:lnTo>
                  <a:lnTo>
                    <a:pt x="80" y="8"/>
                  </a:lnTo>
                  <a:lnTo>
                    <a:pt x="18" y="14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9"/>
            <p:cNvSpPr>
              <a:spLocks/>
            </p:cNvSpPr>
            <p:nvPr/>
          </p:nvSpPr>
          <p:spPr bwMode="auto">
            <a:xfrm>
              <a:off x="7616517" y="1729422"/>
              <a:ext cx="144463" cy="228600"/>
            </a:xfrm>
            <a:custGeom>
              <a:avLst/>
              <a:gdLst>
                <a:gd name="T0" fmla="*/ 17 w 91"/>
                <a:gd name="T1" fmla="*/ 144 h 144"/>
                <a:gd name="T2" fmla="*/ 0 w 91"/>
                <a:gd name="T3" fmla="*/ 135 h 144"/>
                <a:gd name="T4" fmla="*/ 74 w 91"/>
                <a:gd name="T5" fmla="*/ 0 h 144"/>
                <a:gd name="T6" fmla="*/ 91 w 91"/>
                <a:gd name="T7" fmla="*/ 9 h 144"/>
                <a:gd name="T8" fmla="*/ 17 w 91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4">
                  <a:moveTo>
                    <a:pt x="17" y="144"/>
                  </a:moveTo>
                  <a:lnTo>
                    <a:pt x="0" y="135"/>
                  </a:lnTo>
                  <a:lnTo>
                    <a:pt x="74" y="0"/>
                  </a:lnTo>
                  <a:lnTo>
                    <a:pt x="91" y="9"/>
                  </a:lnTo>
                  <a:lnTo>
                    <a:pt x="17" y="14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80"/>
            <p:cNvSpPr>
              <a:spLocks/>
            </p:cNvSpPr>
            <p:nvPr/>
          </p:nvSpPr>
          <p:spPr bwMode="auto">
            <a:xfrm>
              <a:off x="7673667" y="1773872"/>
              <a:ext cx="160338" cy="220663"/>
            </a:xfrm>
            <a:custGeom>
              <a:avLst/>
              <a:gdLst>
                <a:gd name="T0" fmla="*/ 17 w 101"/>
                <a:gd name="T1" fmla="*/ 139 h 139"/>
                <a:gd name="T2" fmla="*/ 0 w 101"/>
                <a:gd name="T3" fmla="*/ 128 h 139"/>
                <a:gd name="T4" fmla="*/ 85 w 101"/>
                <a:gd name="T5" fmla="*/ 0 h 139"/>
                <a:gd name="T6" fmla="*/ 101 w 101"/>
                <a:gd name="T7" fmla="*/ 11 h 139"/>
                <a:gd name="T8" fmla="*/ 17 w 101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9">
                  <a:moveTo>
                    <a:pt x="17" y="139"/>
                  </a:moveTo>
                  <a:lnTo>
                    <a:pt x="0" y="128"/>
                  </a:lnTo>
                  <a:lnTo>
                    <a:pt x="85" y="0"/>
                  </a:lnTo>
                  <a:lnTo>
                    <a:pt x="101" y="11"/>
                  </a:lnTo>
                  <a:lnTo>
                    <a:pt x="17" y="13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81"/>
            <p:cNvSpPr>
              <a:spLocks/>
            </p:cNvSpPr>
            <p:nvPr/>
          </p:nvSpPr>
          <p:spPr bwMode="auto">
            <a:xfrm>
              <a:off x="7729229" y="1823085"/>
              <a:ext cx="174625" cy="211138"/>
            </a:xfrm>
            <a:custGeom>
              <a:avLst/>
              <a:gdLst>
                <a:gd name="T0" fmla="*/ 15 w 110"/>
                <a:gd name="T1" fmla="*/ 133 h 133"/>
                <a:gd name="T2" fmla="*/ 0 w 110"/>
                <a:gd name="T3" fmla="*/ 121 h 133"/>
                <a:gd name="T4" fmla="*/ 95 w 110"/>
                <a:gd name="T5" fmla="*/ 0 h 133"/>
                <a:gd name="T6" fmla="*/ 110 w 110"/>
                <a:gd name="T7" fmla="*/ 12 h 133"/>
                <a:gd name="T8" fmla="*/ 15 w 110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33">
                  <a:moveTo>
                    <a:pt x="15" y="133"/>
                  </a:moveTo>
                  <a:lnTo>
                    <a:pt x="0" y="121"/>
                  </a:lnTo>
                  <a:lnTo>
                    <a:pt x="95" y="0"/>
                  </a:lnTo>
                  <a:lnTo>
                    <a:pt x="110" y="12"/>
                  </a:lnTo>
                  <a:lnTo>
                    <a:pt x="15" y="13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82"/>
            <p:cNvSpPr>
              <a:spLocks/>
            </p:cNvSpPr>
            <p:nvPr/>
          </p:nvSpPr>
          <p:spPr bwMode="auto">
            <a:xfrm>
              <a:off x="7781617" y="1880235"/>
              <a:ext cx="187325" cy="198438"/>
            </a:xfrm>
            <a:custGeom>
              <a:avLst/>
              <a:gdLst>
                <a:gd name="T0" fmla="*/ 14 w 118"/>
                <a:gd name="T1" fmla="*/ 125 h 125"/>
                <a:gd name="T2" fmla="*/ 0 w 118"/>
                <a:gd name="T3" fmla="*/ 111 h 125"/>
                <a:gd name="T4" fmla="*/ 104 w 118"/>
                <a:gd name="T5" fmla="*/ 0 h 125"/>
                <a:gd name="T6" fmla="*/ 118 w 118"/>
                <a:gd name="T7" fmla="*/ 12 h 125"/>
                <a:gd name="T8" fmla="*/ 14 w 11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5">
                  <a:moveTo>
                    <a:pt x="14" y="125"/>
                  </a:moveTo>
                  <a:lnTo>
                    <a:pt x="0" y="111"/>
                  </a:lnTo>
                  <a:lnTo>
                    <a:pt x="104" y="0"/>
                  </a:lnTo>
                  <a:lnTo>
                    <a:pt x="118" y="12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83"/>
            <p:cNvSpPr>
              <a:spLocks/>
            </p:cNvSpPr>
            <p:nvPr/>
          </p:nvSpPr>
          <p:spPr bwMode="auto">
            <a:xfrm>
              <a:off x="7827654" y="1940560"/>
              <a:ext cx="201613" cy="187325"/>
            </a:xfrm>
            <a:custGeom>
              <a:avLst/>
              <a:gdLst>
                <a:gd name="T0" fmla="*/ 13 w 127"/>
                <a:gd name="T1" fmla="*/ 118 h 118"/>
                <a:gd name="T2" fmla="*/ 0 w 127"/>
                <a:gd name="T3" fmla="*/ 103 h 118"/>
                <a:gd name="T4" fmla="*/ 114 w 127"/>
                <a:gd name="T5" fmla="*/ 0 h 118"/>
                <a:gd name="T6" fmla="*/ 127 w 127"/>
                <a:gd name="T7" fmla="*/ 14 h 118"/>
                <a:gd name="T8" fmla="*/ 13 w 127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18">
                  <a:moveTo>
                    <a:pt x="13" y="118"/>
                  </a:moveTo>
                  <a:lnTo>
                    <a:pt x="0" y="103"/>
                  </a:lnTo>
                  <a:lnTo>
                    <a:pt x="114" y="0"/>
                  </a:lnTo>
                  <a:lnTo>
                    <a:pt x="127" y="14"/>
                  </a:lnTo>
                  <a:lnTo>
                    <a:pt x="13" y="11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84"/>
            <p:cNvSpPr>
              <a:spLocks/>
            </p:cNvSpPr>
            <p:nvPr/>
          </p:nvSpPr>
          <p:spPr bwMode="auto">
            <a:xfrm>
              <a:off x="7872104" y="2007235"/>
              <a:ext cx="211138" cy="171450"/>
            </a:xfrm>
            <a:custGeom>
              <a:avLst/>
              <a:gdLst>
                <a:gd name="T0" fmla="*/ 12 w 133"/>
                <a:gd name="T1" fmla="*/ 108 h 108"/>
                <a:gd name="T2" fmla="*/ 0 w 133"/>
                <a:gd name="T3" fmla="*/ 92 h 108"/>
                <a:gd name="T4" fmla="*/ 122 w 133"/>
                <a:gd name="T5" fmla="*/ 0 h 108"/>
                <a:gd name="T6" fmla="*/ 133 w 133"/>
                <a:gd name="T7" fmla="*/ 15 h 108"/>
                <a:gd name="T8" fmla="*/ 12 w 133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8">
                  <a:moveTo>
                    <a:pt x="12" y="108"/>
                  </a:moveTo>
                  <a:lnTo>
                    <a:pt x="0" y="92"/>
                  </a:lnTo>
                  <a:lnTo>
                    <a:pt x="122" y="0"/>
                  </a:lnTo>
                  <a:lnTo>
                    <a:pt x="133" y="15"/>
                  </a:lnTo>
                  <a:lnTo>
                    <a:pt x="12" y="10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85"/>
            <p:cNvSpPr>
              <a:spLocks/>
            </p:cNvSpPr>
            <p:nvPr/>
          </p:nvSpPr>
          <p:spPr bwMode="auto">
            <a:xfrm>
              <a:off x="7911792" y="2077085"/>
              <a:ext cx="222250" cy="157163"/>
            </a:xfrm>
            <a:custGeom>
              <a:avLst/>
              <a:gdLst>
                <a:gd name="T0" fmla="*/ 10 w 140"/>
                <a:gd name="T1" fmla="*/ 99 h 99"/>
                <a:gd name="T2" fmla="*/ 0 w 140"/>
                <a:gd name="T3" fmla="*/ 83 h 99"/>
                <a:gd name="T4" fmla="*/ 129 w 140"/>
                <a:gd name="T5" fmla="*/ 0 h 99"/>
                <a:gd name="T6" fmla="*/ 140 w 140"/>
                <a:gd name="T7" fmla="*/ 17 h 99"/>
                <a:gd name="T8" fmla="*/ 10 w 140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99">
                  <a:moveTo>
                    <a:pt x="10" y="99"/>
                  </a:moveTo>
                  <a:lnTo>
                    <a:pt x="0" y="83"/>
                  </a:lnTo>
                  <a:lnTo>
                    <a:pt x="129" y="0"/>
                  </a:lnTo>
                  <a:lnTo>
                    <a:pt x="140" y="17"/>
                  </a:lnTo>
                  <a:lnTo>
                    <a:pt x="10" y="9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86"/>
            <p:cNvSpPr>
              <a:spLocks/>
            </p:cNvSpPr>
            <p:nvPr/>
          </p:nvSpPr>
          <p:spPr bwMode="auto">
            <a:xfrm>
              <a:off x="7945129" y="2151697"/>
              <a:ext cx="230188" cy="141288"/>
            </a:xfrm>
            <a:custGeom>
              <a:avLst/>
              <a:gdLst>
                <a:gd name="T0" fmla="*/ 10 w 145"/>
                <a:gd name="T1" fmla="*/ 89 h 89"/>
                <a:gd name="T2" fmla="*/ 0 w 145"/>
                <a:gd name="T3" fmla="*/ 72 h 89"/>
                <a:gd name="T4" fmla="*/ 136 w 145"/>
                <a:gd name="T5" fmla="*/ 0 h 89"/>
                <a:gd name="T6" fmla="*/ 145 w 145"/>
                <a:gd name="T7" fmla="*/ 17 h 89"/>
                <a:gd name="T8" fmla="*/ 10 w 145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9">
                  <a:moveTo>
                    <a:pt x="10" y="89"/>
                  </a:moveTo>
                  <a:lnTo>
                    <a:pt x="0" y="72"/>
                  </a:lnTo>
                  <a:lnTo>
                    <a:pt x="136" y="0"/>
                  </a:lnTo>
                  <a:lnTo>
                    <a:pt x="145" y="17"/>
                  </a:lnTo>
                  <a:lnTo>
                    <a:pt x="10" y="8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87"/>
            <p:cNvSpPr>
              <a:spLocks/>
            </p:cNvSpPr>
            <p:nvPr/>
          </p:nvSpPr>
          <p:spPr bwMode="auto">
            <a:xfrm>
              <a:off x="7976879" y="2229485"/>
              <a:ext cx="234950" cy="123825"/>
            </a:xfrm>
            <a:custGeom>
              <a:avLst/>
              <a:gdLst>
                <a:gd name="T0" fmla="*/ 7 w 148"/>
                <a:gd name="T1" fmla="*/ 78 h 78"/>
                <a:gd name="T2" fmla="*/ 0 w 148"/>
                <a:gd name="T3" fmla="*/ 60 h 78"/>
                <a:gd name="T4" fmla="*/ 140 w 148"/>
                <a:gd name="T5" fmla="*/ 0 h 78"/>
                <a:gd name="T6" fmla="*/ 148 w 148"/>
                <a:gd name="T7" fmla="*/ 18 h 78"/>
                <a:gd name="T8" fmla="*/ 7 w 14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78">
                  <a:moveTo>
                    <a:pt x="7" y="78"/>
                  </a:moveTo>
                  <a:lnTo>
                    <a:pt x="0" y="60"/>
                  </a:lnTo>
                  <a:lnTo>
                    <a:pt x="140" y="0"/>
                  </a:lnTo>
                  <a:lnTo>
                    <a:pt x="148" y="18"/>
                  </a:lnTo>
                  <a:lnTo>
                    <a:pt x="7" y="7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88"/>
            <p:cNvSpPr>
              <a:spLocks/>
            </p:cNvSpPr>
            <p:nvPr/>
          </p:nvSpPr>
          <p:spPr bwMode="auto">
            <a:xfrm>
              <a:off x="8000692" y="2310447"/>
              <a:ext cx="239713" cy="106363"/>
            </a:xfrm>
            <a:custGeom>
              <a:avLst/>
              <a:gdLst>
                <a:gd name="T0" fmla="*/ 6 w 151"/>
                <a:gd name="T1" fmla="*/ 67 h 67"/>
                <a:gd name="T2" fmla="*/ 0 w 151"/>
                <a:gd name="T3" fmla="*/ 48 h 67"/>
                <a:gd name="T4" fmla="*/ 146 w 151"/>
                <a:gd name="T5" fmla="*/ 0 h 67"/>
                <a:gd name="T6" fmla="*/ 151 w 151"/>
                <a:gd name="T7" fmla="*/ 19 h 67"/>
                <a:gd name="T8" fmla="*/ 6 w 151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7">
                  <a:moveTo>
                    <a:pt x="6" y="67"/>
                  </a:moveTo>
                  <a:lnTo>
                    <a:pt x="0" y="48"/>
                  </a:lnTo>
                  <a:lnTo>
                    <a:pt x="146" y="0"/>
                  </a:lnTo>
                  <a:lnTo>
                    <a:pt x="151" y="19"/>
                  </a:lnTo>
                  <a:lnTo>
                    <a:pt x="6" y="6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89"/>
            <p:cNvSpPr>
              <a:spLocks/>
            </p:cNvSpPr>
            <p:nvPr/>
          </p:nvSpPr>
          <p:spPr bwMode="auto">
            <a:xfrm>
              <a:off x="8019742" y="2394585"/>
              <a:ext cx="244475" cy="85725"/>
            </a:xfrm>
            <a:custGeom>
              <a:avLst/>
              <a:gdLst>
                <a:gd name="T0" fmla="*/ 5 w 154"/>
                <a:gd name="T1" fmla="*/ 54 h 54"/>
                <a:gd name="T2" fmla="*/ 0 w 154"/>
                <a:gd name="T3" fmla="*/ 36 h 54"/>
                <a:gd name="T4" fmla="*/ 149 w 154"/>
                <a:gd name="T5" fmla="*/ 0 h 54"/>
                <a:gd name="T6" fmla="*/ 154 w 154"/>
                <a:gd name="T7" fmla="*/ 18 h 54"/>
                <a:gd name="T8" fmla="*/ 5 w 154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54">
                  <a:moveTo>
                    <a:pt x="5" y="54"/>
                  </a:moveTo>
                  <a:lnTo>
                    <a:pt x="0" y="36"/>
                  </a:lnTo>
                  <a:lnTo>
                    <a:pt x="149" y="0"/>
                  </a:lnTo>
                  <a:lnTo>
                    <a:pt x="154" y="18"/>
                  </a:lnTo>
                  <a:lnTo>
                    <a:pt x="5" y="5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90"/>
            <p:cNvSpPr>
              <a:spLocks/>
            </p:cNvSpPr>
            <p:nvPr/>
          </p:nvSpPr>
          <p:spPr bwMode="auto">
            <a:xfrm>
              <a:off x="8034029" y="2478722"/>
              <a:ext cx="244475" cy="68263"/>
            </a:xfrm>
            <a:custGeom>
              <a:avLst/>
              <a:gdLst>
                <a:gd name="T0" fmla="*/ 3 w 154"/>
                <a:gd name="T1" fmla="*/ 43 h 43"/>
                <a:gd name="T2" fmla="*/ 0 w 154"/>
                <a:gd name="T3" fmla="*/ 24 h 43"/>
                <a:gd name="T4" fmla="*/ 151 w 154"/>
                <a:gd name="T5" fmla="*/ 0 h 43"/>
                <a:gd name="T6" fmla="*/ 154 w 154"/>
                <a:gd name="T7" fmla="*/ 20 h 43"/>
                <a:gd name="T8" fmla="*/ 3 w 15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3">
                  <a:moveTo>
                    <a:pt x="3" y="43"/>
                  </a:moveTo>
                  <a:lnTo>
                    <a:pt x="0" y="24"/>
                  </a:lnTo>
                  <a:lnTo>
                    <a:pt x="151" y="0"/>
                  </a:lnTo>
                  <a:lnTo>
                    <a:pt x="154" y="20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91"/>
            <p:cNvSpPr>
              <a:spLocks/>
            </p:cNvSpPr>
            <p:nvPr/>
          </p:nvSpPr>
          <p:spPr bwMode="auto">
            <a:xfrm>
              <a:off x="8041967" y="2566035"/>
              <a:ext cx="246063" cy="47625"/>
            </a:xfrm>
            <a:custGeom>
              <a:avLst/>
              <a:gdLst>
                <a:gd name="T0" fmla="*/ 2 w 155"/>
                <a:gd name="T1" fmla="*/ 30 h 30"/>
                <a:gd name="T2" fmla="*/ 0 w 155"/>
                <a:gd name="T3" fmla="*/ 10 h 30"/>
                <a:gd name="T4" fmla="*/ 153 w 155"/>
                <a:gd name="T5" fmla="*/ 0 h 30"/>
                <a:gd name="T6" fmla="*/ 155 w 155"/>
                <a:gd name="T7" fmla="*/ 19 h 30"/>
                <a:gd name="T8" fmla="*/ 2 w 155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30">
                  <a:moveTo>
                    <a:pt x="2" y="30"/>
                  </a:moveTo>
                  <a:lnTo>
                    <a:pt x="0" y="10"/>
                  </a:lnTo>
                  <a:lnTo>
                    <a:pt x="153" y="0"/>
                  </a:lnTo>
                  <a:lnTo>
                    <a:pt x="155" y="19"/>
                  </a:lnTo>
                  <a:lnTo>
                    <a:pt x="2" y="3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92"/>
            <p:cNvSpPr>
              <a:spLocks/>
            </p:cNvSpPr>
            <p:nvPr/>
          </p:nvSpPr>
          <p:spPr bwMode="auto">
            <a:xfrm>
              <a:off x="8045142" y="2650172"/>
              <a:ext cx="244475" cy="33338"/>
            </a:xfrm>
            <a:custGeom>
              <a:avLst/>
              <a:gdLst>
                <a:gd name="T0" fmla="*/ 0 w 154"/>
                <a:gd name="T1" fmla="*/ 18 h 21"/>
                <a:gd name="T2" fmla="*/ 0 w 154"/>
                <a:gd name="T3" fmla="*/ 0 h 21"/>
                <a:gd name="T4" fmla="*/ 154 w 154"/>
                <a:gd name="T5" fmla="*/ 2 h 21"/>
                <a:gd name="T6" fmla="*/ 154 w 154"/>
                <a:gd name="T7" fmla="*/ 21 h 21"/>
                <a:gd name="T8" fmla="*/ 0 w 154"/>
                <a:gd name="T9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1">
                  <a:moveTo>
                    <a:pt x="0" y="18"/>
                  </a:moveTo>
                  <a:lnTo>
                    <a:pt x="0" y="0"/>
                  </a:lnTo>
                  <a:lnTo>
                    <a:pt x="154" y="2"/>
                  </a:lnTo>
                  <a:lnTo>
                    <a:pt x="154" y="2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93"/>
            <p:cNvSpPr>
              <a:spLocks/>
            </p:cNvSpPr>
            <p:nvPr/>
          </p:nvSpPr>
          <p:spPr bwMode="auto">
            <a:xfrm>
              <a:off x="8038792" y="2715260"/>
              <a:ext cx="246063" cy="53975"/>
            </a:xfrm>
            <a:custGeom>
              <a:avLst/>
              <a:gdLst>
                <a:gd name="T0" fmla="*/ 0 w 155"/>
                <a:gd name="T1" fmla="*/ 20 h 34"/>
                <a:gd name="T2" fmla="*/ 2 w 155"/>
                <a:gd name="T3" fmla="*/ 0 h 34"/>
                <a:gd name="T4" fmla="*/ 155 w 155"/>
                <a:gd name="T5" fmla="*/ 15 h 34"/>
                <a:gd name="T6" fmla="*/ 153 w 155"/>
                <a:gd name="T7" fmla="*/ 34 h 34"/>
                <a:gd name="T8" fmla="*/ 0 w 155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34">
                  <a:moveTo>
                    <a:pt x="0" y="20"/>
                  </a:moveTo>
                  <a:lnTo>
                    <a:pt x="2" y="0"/>
                  </a:lnTo>
                  <a:lnTo>
                    <a:pt x="155" y="15"/>
                  </a:lnTo>
                  <a:lnTo>
                    <a:pt x="153" y="34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94"/>
            <p:cNvSpPr>
              <a:spLocks/>
            </p:cNvSpPr>
            <p:nvPr/>
          </p:nvSpPr>
          <p:spPr bwMode="auto">
            <a:xfrm>
              <a:off x="8029267" y="2781935"/>
              <a:ext cx="244475" cy="74613"/>
            </a:xfrm>
            <a:custGeom>
              <a:avLst/>
              <a:gdLst>
                <a:gd name="T0" fmla="*/ 0 w 154"/>
                <a:gd name="T1" fmla="*/ 19 h 47"/>
                <a:gd name="T2" fmla="*/ 4 w 154"/>
                <a:gd name="T3" fmla="*/ 0 h 47"/>
                <a:gd name="T4" fmla="*/ 154 w 154"/>
                <a:gd name="T5" fmla="*/ 28 h 47"/>
                <a:gd name="T6" fmla="*/ 151 w 154"/>
                <a:gd name="T7" fmla="*/ 47 h 47"/>
                <a:gd name="T8" fmla="*/ 0 w 154"/>
                <a:gd name="T9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7">
                  <a:moveTo>
                    <a:pt x="0" y="19"/>
                  </a:moveTo>
                  <a:lnTo>
                    <a:pt x="4" y="0"/>
                  </a:lnTo>
                  <a:lnTo>
                    <a:pt x="154" y="28"/>
                  </a:lnTo>
                  <a:lnTo>
                    <a:pt x="151" y="4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95"/>
            <p:cNvSpPr>
              <a:spLocks/>
            </p:cNvSpPr>
            <p:nvPr/>
          </p:nvSpPr>
          <p:spPr bwMode="auto">
            <a:xfrm>
              <a:off x="8013392" y="2847022"/>
              <a:ext cx="242888" cy="93663"/>
            </a:xfrm>
            <a:custGeom>
              <a:avLst/>
              <a:gdLst>
                <a:gd name="T0" fmla="*/ 0 w 153"/>
                <a:gd name="T1" fmla="*/ 19 h 59"/>
                <a:gd name="T2" fmla="*/ 5 w 153"/>
                <a:gd name="T3" fmla="*/ 0 h 59"/>
                <a:gd name="T4" fmla="*/ 153 w 153"/>
                <a:gd name="T5" fmla="*/ 40 h 59"/>
                <a:gd name="T6" fmla="*/ 148 w 153"/>
                <a:gd name="T7" fmla="*/ 59 h 59"/>
                <a:gd name="T8" fmla="*/ 0 w 153"/>
                <a:gd name="T9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59">
                  <a:moveTo>
                    <a:pt x="0" y="19"/>
                  </a:moveTo>
                  <a:lnTo>
                    <a:pt x="5" y="0"/>
                  </a:lnTo>
                  <a:lnTo>
                    <a:pt x="153" y="40"/>
                  </a:lnTo>
                  <a:lnTo>
                    <a:pt x="148" y="5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96"/>
            <p:cNvSpPr>
              <a:spLocks/>
            </p:cNvSpPr>
            <p:nvPr/>
          </p:nvSpPr>
          <p:spPr bwMode="auto">
            <a:xfrm>
              <a:off x="7992754" y="2910522"/>
              <a:ext cx="238125" cy="112713"/>
            </a:xfrm>
            <a:custGeom>
              <a:avLst/>
              <a:gdLst>
                <a:gd name="T0" fmla="*/ 0 w 150"/>
                <a:gd name="T1" fmla="*/ 19 h 71"/>
                <a:gd name="T2" fmla="*/ 6 w 150"/>
                <a:gd name="T3" fmla="*/ 0 h 71"/>
                <a:gd name="T4" fmla="*/ 150 w 150"/>
                <a:gd name="T5" fmla="*/ 53 h 71"/>
                <a:gd name="T6" fmla="*/ 143 w 150"/>
                <a:gd name="T7" fmla="*/ 71 h 71"/>
                <a:gd name="T8" fmla="*/ 0 w 150"/>
                <a:gd name="T9" fmla="*/ 1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71">
                  <a:moveTo>
                    <a:pt x="0" y="19"/>
                  </a:moveTo>
                  <a:lnTo>
                    <a:pt x="6" y="0"/>
                  </a:lnTo>
                  <a:lnTo>
                    <a:pt x="150" y="53"/>
                  </a:lnTo>
                  <a:lnTo>
                    <a:pt x="143" y="71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97"/>
            <p:cNvSpPr>
              <a:spLocks/>
            </p:cNvSpPr>
            <p:nvPr/>
          </p:nvSpPr>
          <p:spPr bwMode="auto">
            <a:xfrm>
              <a:off x="7964179" y="2974022"/>
              <a:ext cx="234950" cy="128588"/>
            </a:xfrm>
            <a:custGeom>
              <a:avLst/>
              <a:gdLst>
                <a:gd name="T0" fmla="*/ 0 w 148"/>
                <a:gd name="T1" fmla="*/ 17 h 81"/>
                <a:gd name="T2" fmla="*/ 9 w 148"/>
                <a:gd name="T3" fmla="*/ 0 h 81"/>
                <a:gd name="T4" fmla="*/ 148 w 148"/>
                <a:gd name="T5" fmla="*/ 64 h 81"/>
                <a:gd name="T6" fmla="*/ 140 w 148"/>
                <a:gd name="T7" fmla="*/ 81 h 81"/>
                <a:gd name="T8" fmla="*/ 0 w 148"/>
                <a:gd name="T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1">
                  <a:moveTo>
                    <a:pt x="0" y="17"/>
                  </a:moveTo>
                  <a:lnTo>
                    <a:pt x="9" y="0"/>
                  </a:lnTo>
                  <a:lnTo>
                    <a:pt x="148" y="64"/>
                  </a:lnTo>
                  <a:lnTo>
                    <a:pt x="140" y="81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98"/>
            <p:cNvSpPr>
              <a:spLocks/>
            </p:cNvSpPr>
            <p:nvPr/>
          </p:nvSpPr>
          <p:spPr bwMode="auto">
            <a:xfrm>
              <a:off x="7934017" y="3032760"/>
              <a:ext cx="225425" cy="146050"/>
            </a:xfrm>
            <a:custGeom>
              <a:avLst/>
              <a:gdLst>
                <a:gd name="T0" fmla="*/ 0 w 142"/>
                <a:gd name="T1" fmla="*/ 17 h 92"/>
                <a:gd name="T2" fmla="*/ 9 w 142"/>
                <a:gd name="T3" fmla="*/ 0 h 92"/>
                <a:gd name="T4" fmla="*/ 142 w 142"/>
                <a:gd name="T5" fmla="*/ 76 h 92"/>
                <a:gd name="T6" fmla="*/ 133 w 142"/>
                <a:gd name="T7" fmla="*/ 92 h 92"/>
                <a:gd name="T8" fmla="*/ 0 w 142"/>
                <a:gd name="T9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2">
                  <a:moveTo>
                    <a:pt x="0" y="17"/>
                  </a:moveTo>
                  <a:lnTo>
                    <a:pt x="9" y="0"/>
                  </a:lnTo>
                  <a:lnTo>
                    <a:pt x="142" y="76"/>
                  </a:lnTo>
                  <a:lnTo>
                    <a:pt x="133" y="92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99"/>
            <p:cNvSpPr>
              <a:spLocks/>
            </p:cNvSpPr>
            <p:nvPr/>
          </p:nvSpPr>
          <p:spPr bwMode="auto">
            <a:xfrm>
              <a:off x="7897504" y="3089910"/>
              <a:ext cx="219075" cy="161925"/>
            </a:xfrm>
            <a:custGeom>
              <a:avLst/>
              <a:gdLst>
                <a:gd name="T0" fmla="*/ 0 w 138"/>
                <a:gd name="T1" fmla="*/ 17 h 102"/>
                <a:gd name="T2" fmla="*/ 11 w 138"/>
                <a:gd name="T3" fmla="*/ 0 h 102"/>
                <a:gd name="T4" fmla="*/ 138 w 138"/>
                <a:gd name="T5" fmla="*/ 87 h 102"/>
                <a:gd name="T6" fmla="*/ 126 w 138"/>
                <a:gd name="T7" fmla="*/ 102 h 102"/>
                <a:gd name="T8" fmla="*/ 0 w 138"/>
                <a:gd name="T9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02">
                  <a:moveTo>
                    <a:pt x="0" y="17"/>
                  </a:moveTo>
                  <a:lnTo>
                    <a:pt x="11" y="0"/>
                  </a:lnTo>
                  <a:lnTo>
                    <a:pt x="138" y="87"/>
                  </a:lnTo>
                  <a:lnTo>
                    <a:pt x="126" y="102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00"/>
            <p:cNvSpPr>
              <a:spLocks/>
            </p:cNvSpPr>
            <p:nvPr/>
          </p:nvSpPr>
          <p:spPr bwMode="auto">
            <a:xfrm>
              <a:off x="7856229" y="3143885"/>
              <a:ext cx="207963" cy="177800"/>
            </a:xfrm>
            <a:custGeom>
              <a:avLst/>
              <a:gdLst>
                <a:gd name="T0" fmla="*/ 0 w 131"/>
                <a:gd name="T1" fmla="*/ 16 h 112"/>
                <a:gd name="T2" fmla="*/ 12 w 131"/>
                <a:gd name="T3" fmla="*/ 0 h 112"/>
                <a:gd name="T4" fmla="*/ 131 w 131"/>
                <a:gd name="T5" fmla="*/ 97 h 112"/>
                <a:gd name="T6" fmla="*/ 119 w 131"/>
                <a:gd name="T7" fmla="*/ 112 h 112"/>
                <a:gd name="T8" fmla="*/ 0 w 131"/>
                <a:gd name="T9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12">
                  <a:moveTo>
                    <a:pt x="0" y="16"/>
                  </a:moveTo>
                  <a:lnTo>
                    <a:pt x="12" y="0"/>
                  </a:lnTo>
                  <a:lnTo>
                    <a:pt x="131" y="97"/>
                  </a:lnTo>
                  <a:lnTo>
                    <a:pt x="119" y="1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01"/>
            <p:cNvSpPr>
              <a:spLocks/>
            </p:cNvSpPr>
            <p:nvPr/>
          </p:nvSpPr>
          <p:spPr bwMode="auto">
            <a:xfrm>
              <a:off x="7810192" y="3194685"/>
              <a:ext cx="196850" cy="192088"/>
            </a:xfrm>
            <a:custGeom>
              <a:avLst/>
              <a:gdLst>
                <a:gd name="T0" fmla="*/ 0 w 124"/>
                <a:gd name="T1" fmla="*/ 14 h 121"/>
                <a:gd name="T2" fmla="*/ 14 w 124"/>
                <a:gd name="T3" fmla="*/ 0 h 121"/>
                <a:gd name="T4" fmla="*/ 124 w 124"/>
                <a:gd name="T5" fmla="*/ 107 h 121"/>
                <a:gd name="T6" fmla="*/ 111 w 124"/>
                <a:gd name="T7" fmla="*/ 121 h 121"/>
                <a:gd name="T8" fmla="*/ 0 w 124"/>
                <a:gd name="T9" fmla="*/ 1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1">
                  <a:moveTo>
                    <a:pt x="0" y="14"/>
                  </a:moveTo>
                  <a:lnTo>
                    <a:pt x="14" y="0"/>
                  </a:lnTo>
                  <a:lnTo>
                    <a:pt x="124" y="107"/>
                  </a:lnTo>
                  <a:lnTo>
                    <a:pt x="111" y="12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02"/>
            <p:cNvSpPr>
              <a:spLocks/>
            </p:cNvSpPr>
            <p:nvPr/>
          </p:nvSpPr>
          <p:spPr bwMode="auto">
            <a:xfrm>
              <a:off x="7762567" y="3242310"/>
              <a:ext cx="182563" cy="203200"/>
            </a:xfrm>
            <a:custGeom>
              <a:avLst/>
              <a:gdLst>
                <a:gd name="T0" fmla="*/ 0 w 115"/>
                <a:gd name="T1" fmla="*/ 13 h 128"/>
                <a:gd name="T2" fmla="*/ 15 w 115"/>
                <a:gd name="T3" fmla="*/ 0 h 128"/>
                <a:gd name="T4" fmla="*/ 115 w 115"/>
                <a:gd name="T5" fmla="*/ 115 h 128"/>
                <a:gd name="T6" fmla="*/ 101 w 115"/>
                <a:gd name="T7" fmla="*/ 128 h 128"/>
                <a:gd name="T8" fmla="*/ 0 w 115"/>
                <a:gd name="T9" fmla="*/ 1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28">
                  <a:moveTo>
                    <a:pt x="0" y="13"/>
                  </a:moveTo>
                  <a:lnTo>
                    <a:pt x="15" y="0"/>
                  </a:lnTo>
                  <a:lnTo>
                    <a:pt x="115" y="115"/>
                  </a:lnTo>
                  <a:lnTo>
                    <a:pt x="101" y="128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03"/>
            <p:cNvSpPr>
              <a:spLocks/>
            </p:cNvSpPr>
            <p:nvPr/>
          </p:nvSpPr>
          <p:spPr bwMode="auto">
            <a:xfrm>
              <a:off x="7710179" y="3285172"/>
              <a:ext cx="168275" cy="214313"/>
            </a:xfrm>
            <a:custGeom>
              <a:avLst/>
              <a:gdLst>
                <a:gd name="T0" fmla="*/ 0 w 106"/>
                <a:gd name="T1" fmla="*/ 12 h 135"/>
                <a:gd name="T2" fmla="*/ 15 w 106"/>
                <a:gd name="T3" fmla="*/ 0 h 135"/>
                <a:gd name="T4" fmla="*/ 106 w 106"/>
                <a:gd name="T5" fmla="*/ 123 h 135"/>
                <a:gd name="T6" fmla="*/ 91 w 106"/>
                <a:gd name="T7" fmla="*/ 135 h 135"/>
                <a:gd name="T8" fmla="*/ 0 w 106"/>
                <a:gd name="T9" fmla="*/ 1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35">
                  <a:moveTo>
                    <a:pt x="0" y="12"/>
                  </a:moveTo>
                  <a:lnTo>
                    <a:pt x="15" y="0"/>
                  </a:lnTo>
                  <a:lnTo>
                    <a:pt x="106" y="123"/>
                  </a:lnTo>
                  <a:lnTo>
                    <a:pt x="91" y="135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04"/>
            <p:cNvSpPr>
              <a:spLocks/>
            </p:cNvSpPr>
            <p:nvPr/>
          </p:nvSpPr>
          <p:spPr bwMode="auto">
            <a:xfrm>
              <a:off x="7653029" y="3323272"/>
              <a:ext cx="153988" cy="222250"/>
            </a:xfrm>
            <a:custGeom>
              <a:avLst/>
              <a:gdLst>
                <a:gd name="T0" fmla="*/ 0 w 97"/>
                <a:gd name="T1" fmla="*/ 11 h 140"/>
                <a:gd name="T2" fmla="*/ 17 w 97"/>
                <a:gd name="T3" fmla="*/ 0 h 140"/>
                <a:gd name="T4" fmla="*/ 97 w 97"/>
                <a:gd name="T5" fmla="*/ 130 h 140"/>
                <a:gd name="T6" fmla="*/ 81 w 97"/>
                <a:gd name="T7" fmla="*/ 140 h 140"/>
                <a:gd name="T8" fmla="*/ 0 w 97"/>
                <a:gd name="T9" fmla="*/ 1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0">
                  <a:moveTo>
                    <a:pt x="0" y="11"/>
                  </a:moveTo>
                  <a:lnTo>
                    <a:pt x="17" y="0"/>
                  </a:lnTo>
                  <a:lnTo>
                    <a:pt x="97" y="130"/>
                  </a:lnTo>
                  <a:lnTo>
                    <a:pt x="81" y="14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05"/>
            <p:cNvSpPr>
              <a:spLocks/>
            </p:cNvSpPr>
            <p:nvPr/>
          </p:nvSpPr>
          <p:spPr bwMode="auto">
            <a:xfrm>
              <a:off x="7594292" y="3356610"/>
              <a:ext cx="138113" cy="231775"/>
            </a:xfrm>
            <a:custGeom>
              <a:avLst/>
              <a:gdLst>
                <a:gd name="T0" fmla="*/ 0 w 87"/>
                <a:gd name="T1" fmla="*/ 9 h 146"/>
                <a:gd name="T2" fmla="*/ 17 w 87"/>
                <a:gd name="T3" fmla="*/ 0 h 146"/>
                <a:gd name="T4" fmla="*/ 87 w 87"/>
                <a:gd name="T5" fmla="*/ 137 h 146"/>
                <a:gd name="T6" fmla="*/ 70 w 87"/>
                <a:gd name="T7" fmla="*/ 146 h 146"/>
                <a:gd name="T8" fmla="*/ 0 w 87"/>
                <a:gd name="T9" fmla="*/ 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46">
                  <a:moveTo>
                    <a:pt x="0" y="9"/>
                  </a:moveTo>
                  <a:lnTo>
                    <a:pt x="17" y="0"/>
                  </a:lnTo>
                  <a:lnTo>
                    <a:pt x="87" y="137"/>
                  </a:lnTo>
                  <a:lnTo>
                    <a:pt x="70" y="146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06"/>
            <p:cNvSpPr>
              <a:spLocks/>
            </p:cNvSpPr>
            <p:nvPr/>
          </p:nvSpPr>
          <p:spPr bwMode="auto">
            <a:xfrm>
              <a:off x="7533967" y="3386772"/>
              <a:ext cx="119063" cy="236538"/>
            </a:xfrm>
            <a:custGeom>
              <a:avLst/>
              <a:gdLst>
                <a:gd name="T0" fmla="*/ 0 w 75"/>
                <a:gd name="T1" fmla="*/ 7 h 149"/>
                <a:gd name="T2" fmla="*/ 17 w 75"/>
                <a:gd name="T3" fmla="*/ 0 h 149"/>
                <a:gd name="T4" fmla="*/ 75 w 75"/>
                <a:gd name="T5" fmla="*/ 142 h 149"/>
                <a:gd name="T6" fmla="*/ 58 w 75"/>
                <a:gd name="T7" fmla="*/ 149 h 149"/>
                <a:gd name="T8" fmla="*/ 0 w 75"/>
                <a:gd name="T9" fmla="*/ 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49">
                  <a:moveTo>
                    <a:pt x="0" y="7"/>
                  </a:moveTo>
                  <a:lnTo>
                    <a:pt x="17" y="0"/>
                  </a:lnTo>
                  <a:lnTo>
                    <a:pt x="75" y="142"/>
                  </a:lnTo>
                  <a:lnTo>
                    <a:pt x="58" y="14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07"/>
            <p:cNvSpPr>
              <a:spLocks/>
            </p:cNvSpPr>
            <p:nvPr/>
          </p:nvSpPr>
          <p:spPr bwMode="auto">
            <a:xfrm>
              <a:off x="7470467" y="3408997"/>
              <a:ext cx="101600" cy="242888"/>
            </a:xfrm>
            <a:custGeom>
              <a:avLst/>
              <a:gdLst>
                <a:gd name="T0" fmla="*/ 0 w 64"/>
                <a:gd name="T1" fmla="*/ 7 h 153"/>
                <a:gd name="T2" fmla="*/ 18 w 64"/>
                <a:gd name="T3" fmla="*/ 0 h 153"/>
                <a:gd name="T4" fmla="*/ 64 w 64"/>
                <a:gd name="T5" fmla="*/ 146 h 153"/>
                <a:gd name="T6" fmla="*/ 45 w 64"/>
                <a:gd name="T7" fmla="*/ 153 h 153"/>
                <a:gd name="T8" fmla="*/ 0 w 64"/>
                <a:gd name="T9" fmla="*/ 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53">
                  <a:moveTo>
                    <a:pt x="0" y="7"/>
                  </a:moveTo>
                  <a:lnTo>
                    <a:pt x="18" y="0"/>
                  </a:lnTo>
                  <a:lnTo>
                    <a:pt x="64" y="146"/>
                  </a:lnTo>
                  <a:lnTo>
                    <a:pt x="45" y="153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08"/>
            <p:cNvSpPr>
              <a:spLocks/>
            </p:cNvSpPr>
            <p:nvPr/>
          </p:nvSpPr>
          <p:spPr bwMode="auto">
            <a:xfrm>
              <a:off x="7405379" y="3428047"/>
              <a:ext cx="82550" cy="244475"/>
            </a:xfrm>
            <a:custGeom>
              <a:avLst/>
              <a:gdLst>
                <a:gd name="T0" fmla="*/ 0 w 52"/>
                <a:gd name="T1" fmla="*/ 5 h 154"/>
                <a:gd name="T2" fmla="*/ 19 w 52"/>
                <a:gd name="T3" fmla="*/ 0 h 154"/>
                <a:gd name="T4" fmla="*/ 52 w 52"/>
                <a:gd name="T5" fmla="*/ 150 h 154"/>
                <a:gd name="T6" fmla="*/ 33 w 52"/>
                <a:gd name="T7" fmla="*/ 154 h 154"/>
                <a:gd name="T8" fmla="*/ 0 w 52"/>
                <a:gd name="T9" fmla="*/ 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4">
                  <a:moveTo>
                    <a:pt x="0" y="5"/>
                  </a:moveTo>
                  <a:lnTo>
                    <a:pt x="19" y="0"/>
                  </a:lnTo>
                  <a:lnTo>
                    <a:pt x="52" y="150"/>
                  </a:lnTo>
                  <a:lnTo>
                    <a:pt x="33" y="15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09"/>
            <p:cNvSpPr>
              <a:spLocks/>
            </p:cNvSpPr>
            <p:nvPr/>
          </p:nvSpPr>
          <p:spPr bwMode="auto">
            <a:xfrm>
              <a:off x="7340292" y="3442335"/>
              <a:ext cx="61913" cy="244475"/>
            </a:xfrm>
            <a:custGeom>
              <a:avLst/>
              <a:gdLst>
                <a:gd name="T0" fmla="*/ 0 w 39"/>
                <a:gd name="T1" fmla="*/ 2 h 154"/>
                <a:gd name="T2" fmla="*/ 19 w 39"/>
                <a:gd name="T3" fmla="*/ 0 h 154"/>
                <a:gd name="T4" fmla="*/ 39 w 39"/>
                <a:gd name="T5" fmla="*/ 151 h 154"/>
                <a:gd name="T6" fmla="*/ 20 w 39"/>
                <a:gd name="T7" fmla="*/ 154 h 154"/>
                <a:gd name="T8" fmla="*/ 0 w 39"/>
                <a:gd name="T9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54">
                  <a:moveTo>
                    <a:pt x="0" y="2"/>
                  </a:moveTo>
                  <a:lnTo>
                    <a:pt x="19" y="0"/>
                  </a:lnTo>
                  <a:lnTo>
                    <a:pt x="39" y="151"/>
                  </a:lnTo>
                  <a:lnTo>
                    <a:pt x="20" y="15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10"/>
            <p:cNvSpPr>
              <a:spLocks/>
            </p:cNvSpPr>
            <p:nvPr/>
          </p:nvSpPr>
          <p:spPr bwMode="auto">
            <a:xfrm>
              <a:off x="7272029" y="3448685"/>
              <a:ext cx="44450" cy="246063"/>
            </a:xfrm>
            <a:custGeom>
              <a:avLst/>
              <a:gdLst>
                <a:gd name="T0" fmla="*/ 0 w 28"/>
                <a:gd name="T1" fmla="*/ 1 h 155"/>
                <a:gd name="T2" fmla="*/ 19 w 28"/>
                <a:gd name="T3" fmla="*/ 0 h 155"/>
                <a:gd name="T4" fmla="*/ 28 w 28"/>
                <a:gd name="T5" fmla="*/ 154 h 155"/>
                <a:gd name="T6" fmla="*/ 8 w 28"/>
                <a:gd name="T7" fmla="*/ 155 h 155"/>
                <a:gd name="T8" fmla="*/ 0 w 28"/>
                <a:gd name="T9" fmla="*/ 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55">
                  <a:moveTo>
                    <a:pt x="0" y="1"/>
                  </a:moveTo>
                  <a:lnTo>
                    <a:pt x="19" y="0"/>
                  </a:lnTo>
                  <a:lnTo>
                    <a:pt x="28" y="154"/>
                  </a:lnTo>
                  <a:lnTo>
                    <a:pt x="8" y="1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11"/>
            <p:cNvSpPr>
              <a:spLocks noChangeArrowheads="1"/>
            </p:cNvSpPr>
            <p:nvPr/>
          </p:nvSpPr>
          <p:spPr bwMode="auto">
            <a:xfrm>
              <a:off x="7195829" y="3450272"/>
              <a:ext cx="30163" cy="244475"/>
            </a:xfrm>
            <a:prstGeom prst="rect">
              <a:avLst/>
            </a:pr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12"/>
            <p:cNvSpPr>
              <a:spLocks/>
            </p:cNvSpPr>
            <p:nvPr/>
          </p:nvSpPr>
          <p:spPr bwMode="auto">
            <a:xfrm>
              <a:off x="7108517" y="3445510"/>
              <a:ext cx="52388" cy="246063"/>
            </a:xfrm>
            <a:custGeom>
              <a:avLst/>
              <a:gdLst>
                <a:gd name="T0" fmla="*/ 13 w 33"/>
                <a:gd name="T1" fmla="*/ 0 h 155"/>
                <a:gd name="T2" fmla="*/ 33 w 33"/>
                <a:gd name="T3" fmla="*/ 2 h 155"/>
                <a:gd name="T4" fmla="*/ 20 w 33"/>
                <a:gd name="T5" fmla="*/ 155 h 155"/>
                <a:gd name="T6" fmla="*/ 0 w 33"/>
                <a:gd name="T7" fmla="*/ 153 h 155"/>
                <a:gd name="T8" fmla="*/ 13 w 33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55">
                  <a:moveTo>
                    <a:pt x="13" y="0"/>
                  </a:moveTo>
                  <a:lnTo>
                    <a:pt x="33" y="2"/>
                  </a:lnTo>
                  <a:lnTo>
                    <a:pt x="20" y="155"/>
                  </a:lnTo>
                  <a:lnTo>
                    <a:pt x="0" y="15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13"/>
            <p:cNvSpPr>
              <a:spLocks/>
            </p:cNvSpPr>
            <p:nvPr/>
          </p:nvSpPr>
          <p:spPr bwMode="auto">
            <a:xfrm>
              <a:off x="7024379" y="3437572"/>
              <a:ext cx="69850" cy="242888"/>
            </a:xfrm>
            <a:custGeom>
              <a:avLst/>
              <a:gdLst>
                <a:gd name="T0" fmla="*/ 25 w 44"/>
                <a:gd name="T1" fmla="*/ 0 h 153"/>
                <a:gd name="T2" fmla="*/ 44 w 44"/>
                <a:gd name="T3" fmla="*/ 3 h 153"/>
                <a:gd name="T4" fmla="*/ 18 w 44"/>
                <a:gd name="T5" fmla="*/ 153 h 153"/>
                <a:gd name="T6" fmla="*/ 0 w 44"/>
                <a:gd name="T7" fmla="*/ 151 h 153"/>
                <a:gd name="T8" fmla="*/ 25 w 44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53">
                  <a:moveTo>
                    <a:pt x="25" y="0"/>
                  </a:moveTo>
                  <a:lnTo>
                    <a:pt x="44" y="3"/>
                  </a:lnTo>
                  <a:lnTo>
                    <a:pt x="18" y="153"/>
                  </a:lnTo>
                  <a:lnTo>
                    <a:pt x="0" y="15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14"/>
            <p:cNvSpPr>
              <a:spLocks/>
            </p:cNvSpPr>
            <p:nvPr/>
          </p:nvSpPr>
          <p:spPr bwMode="auto">
            <a:xfrm>
              <a:off x="6938654" y="3421697"/>
              <a:ext cx="90488" cy="242888"/>
            </a:xfrm>
            <a:custGeom>
              <a:avLst/>
              <a:gdLst>
                <a:gd name="T0" fmla="*/ 38 w 57"/>
                <a:gd name="T1" fmla="*/ 0 h 153"/>
                <a:gd name="T2" fmla="*/ 57 w 57"/>
                <a:gd name="T3" fmla="*/ 4 h 153"/>
                <a:gd name="T4" fmla="*/ 19 w 57"/>
                <a:gd name="T5" fmla="*/ 153 h 153"/>
                <a:gd name="T6" fmla="*/ 0 w 57"/>
                <a:gd name="T7" fmla="*/ 148 h 153"/>
                <a:gd name="T8" fmla="*/ 38 w 57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3">
                  <a:moveTo>
                    <a:pt x="38" y="0"/>
                  </a:moveTo>
                  <a:lnTo>
                    <a:pt x="57" y="4"/>
                  </a:lnTo>
                  <a:lnTo>
                    <a:pt x="19" y="153"/>
                  </a:lnTo>
                  <a:lnTo>
                    <a:pt x="0" y="14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15"/>
            <p:cNvSpPr>
              <a:spLocks/>
            </p:cNvSpPr>
            <p:nvPr/>
          </p:nvSpPr>
          <p:spPr bwMode="auto">
            <a:xfrm>
              <a:off x="6856104" y="3401060"/>
              <a:ext cx="107950" cy="239713"/>
            </a:xfrm>
            <a:custGeom>
              <a:avLst/>
              <a:gdLst>
                <a:gd name="T0" fmla="*/ 50 w 68"/>
                <a:gd name="T1" fmla="*/ 0 h 151"/>
                <a:gd name="T2" fmla="*/ 68 w 68"/>
                <a:gd name="T3" fmla="*/ 6 h 151"/>
                <a:gd name="T4" fmla="*/ 18 w 68"/>
                <a:gd name="T5" fmla="*/ 151 h 151"/>
                <a:gd name="T6" fmla="*/ 0 w 68"/>
                <a:gd name="T7" fmla="*/ 145 h 151"/>
                <a:gd name="T8" fmla="*/ 50 w 68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51">
                  <a:moveTo>
                    <a:pt x="50" y="0"/>
                  </a:moveTo>
                  <a:lnTo>
                    <a:pt x="68" y="6"/>
                  </a:lnTo>
                  <a:lnTo>
                    <a:pt x="18" y="151"/>
                  </a:lnTo>
                  <a:lnTo>
                    <a:pt x="0" y="14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16"/>
            <p:cNvSpPr>
              <a:spLocks/>
            </p:cNvSpPr>
            <p:nvPr/>
          </p:nvSpPr>
          <p:spPr bwMode="auto">
            <a:xfrm>
              <a:off x="6775142" y="3375660"/>
              <a:ext cx="127000" cy="234950"/>
            </a:xfrm>
            <a:custGeom>
              <a:avLst/>
              <a:gdLst>
                <a:gd name="T0" fmla="*/ 63 w 80"/>
                <a:gd name="T1" fmla="*/ 0 h 148"/>
                <a:gd name="T2" fmla="*/ 80 w 80"/>
                <a:gd name="T3" fmla="*/ 7 h 148"/>
                <a:gd name="T4" fmla="*/ 18 w 80"/>
                <a:gd name="T5" fmla="*/ 148 h 148"/>
                <a:gd name="T6" fmla="*/ 0 w 80"/>
                <a:gd name="T7" fmla="*/ 140 h 148"/>
                <a:gd name="T8" fmla="*/ 63 w 80"/>
                <a:gd name="T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48">
                  <a:moveTo>
                    <a:pt x="63" y="0"/>
                  </a:moveTo>
                  <a:lnTo>
                    <a:pt x="80" y="7"/>
                  </a:lnTo>
                  <a:lnTo>
                    <a:pt x="18" y="148"/>
                  </a:lnTo>
                  <a:lnTo>
                    <a:pt x="0" y="14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17"/>
            <p:cNvSpPr>
              <a:spLocks/>
            </p:cNvSpPr>
            <p:nvPr/>
          </p:nvSpPr>
          <p:spPr bwMode="auto">
            <a:xfrm>
              <a:off x="6698942" y="3345497"/>
              <a:ext cx="142875" cy="227013"/>
            </a:xfrm>
            <a:custGeom>
              <a:avLst/>
              <a:gdLst>
                <a:gd name="T0" fmla="*/ 73 w 90"/>
                <a:gd name="T1" fmla="*/ 0 h 143"/>
                <a:gd name="T2" fmla="*/ 90 w 90"/>
                <a:gd name="T3" fmla="*/ 9 h 143"/>
                <a:gd name="T4" fmla="*/ 16 w 90"/>
                <a:gd name="T5" fmla="*/ 143 h 143"/>
                <a:gd name="T6" fmla="*/ 0 w 90"/>
                <a:gd name="T7" fmla="*/ 134 h 143"/>
                <a:gd name="T8" fmla="*/ 73 w 90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43">
                  <a:moveTo>
                    <a:pt x="73" y="0"/>
                  </a:moveTo>
                  <a:lnTo>
                    <a:pt x="90" y="9"/>
                  </a:lnTo>
                  <a:lnTo>
                    <a:pt x="16" y="143"/>
                  </a:lnTo>
                  <a:lnTo>
                    <a:pt x="0" y="13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18"/>
            <p:cNvSpPr>
              <a:spLocks/>
            </p:cNvSpPr>
            <p:nvPr/>
          </p:nvSpPr>
          <p:spPr bwMode="auto">
            <a:xfrm>
              <a:off x="6624329" y="3308985"/>
              <a:ext cx="158750" cy="219075"/>
            </a:xfrm>
            <a:custGeom>
              <a:avLst/>
              <a:gdLst>
                <a:gd name="T0" fmla="*/ 85 w 100"/>
                <a:gd name="T1" fmla="*/ 0 h 138"/>
                <a:gd name="T2" fmla="*/ 100 w 100"/>
                <a:gd name="T3" fmla="*/ 11 h 138"/>
                <a:gd name="T4" fmla="*/ 16 w 100"/>
                <a:gd name="T5" fmla="*/ 138 h 138"/>
                <a:gd name="T6" fmla="*/ 0 w 100"/>
                <a:gd name="T7" fmla="*/ 128 h 138"/>
                <a:gd name="T8" fmla="*/ 85 w 100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8">
                  <a:moveTo>
                    <a:pt x="85" y="0"/>
                  </a:moveTo>
                  <a:lnTo>
                    <a:pt x="100" y="11"/>
                  </a:lnTo>
                  <a:lnTo>
                    <a:pt x="16" y="138"/>
                  </a:lnTo>
                  <a:lnTo>
                    <a:pt x="0" y="12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19"/>
            <p:cNvSpPr>
              <a:spLocks/>
            </p:cNvSpPr>
            <p:nvPr/>
          </p:nvSpPr>
          <p:spPr bwMode="auto">
            <a:xfrm>
              <a:off x="6554479" y="3269297"/>
              <a:ext cx="174625" cy="209550"/>
            </a:xfrm>
            <a:custGeom>
              <a:avLst/>
              <a:gdLst>
                <a:gd name="T0" fmla="*/ 94 w 110"/>
                <a:gd name="T1" fmla="*/ 0 h 132"/>
                <a:gd name="T2" fmla="*/ 110 w 110"/>
                <a:gd name="T3" fmla="*/ 12 h 132"/>
                <a:gd name="T4" fmla="*/ 15 w 110"/>
                <a:gd name="T5" fmla="*/ 132 h 132"/>
                <a:gd name="T6" fmla="*/ 0 w 110"/>
                <a:gd name="T7" fmla="*/ 120 h 132"/>
                <a:gd name="T8" fmla="*/ 94 w 110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32">
                  <a:moveTo>
                    <a:pt x="94" y="0"/>
                  </a:moveTo>
                  <a:lnTo>
                    <a:pt x="110" y="12"/>
                  </a:lnTo>
                  <a:lnTo>
                    <a:pt x="15" y="132"/>
                  </a:lnTo>
                  <a:lnTo>
                    <a:pt x="0" y="12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20"/>
            <p:cNvSpPr>
              <a:spLocks/>
            </p:cNvSpPr>
            <p:nvPr/>
          </p:nvSpPr>
          <p:spPr bwMode="auto">
            <a:xfrm>
              <a:off x="6489392" y="3224847"/>
              <a:ext cx="188913" cy="198438"/>
            </a:xfrm>
            <a:custGeom>
              <a:avLst/>
              <a:gdLst>
                <a:gd name="T0" fmla="*/ 105 w 119"/>
                <a:gd name="T1" fmla="*/ 0 h 125"/>
                <a:gd name="T2" fmla="*/ 119 w 119"/>
                <a:gd name="T3" fmla="*/ 13 h 125"/>
                <a:gd name="T4" fmla="*/ 14 w 119"/>
                <a:gd name="T5" fmla="*/ 125 h 125"/>
                <a:gd name="T6" fmla="*/ 0 w 119"/>
                <a:gd name="T7" fmla="*/ 112 h 125"/>
                <a:gd name="T8" fmla="*/ 105 w 119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5">
                  <a:moveTo>
                    <a:pt x="105" y="0"/>
                  </a:moveTo>
                  <a:lnTo>
                    <a:pt x="119" y="13"/>
                  </a:lnTo>
                  <a:lnTo>
                    <a:pt x="14" y="125"/>
                  </a:lnTo>
                  <a:lnTo>
                    <a:pt x="0" y="11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21"/>
            <p:cNvSpPr>
              <a:spLocks/>
            </p:cNvSpPr>
            <p:nvPr/>
          </p:nvSpPr>
          <p:spPr bwMode="auto">
            <a:xfrm>
              <a:off x="6430654" y="3175635"/>
              <a:ext cx="198438" cy="187325"/>
            </a:xfrm>
            <a:custGeom>
              <a:avLst/>
              <a:gdLst>
                <a:gd name="T0" fmla="*/ 112 w 125"/>
                <a:gd name="T1" fmla="*/ 0 h 118"/>
                <a:gd name="T2" fmla="*/ 125 w 125"/>
                <a:gd name="T3" fmla="*/ 14 h 118"/>
                <a:gd name="T4" fmla="*/ 13 w 125"/>
                <a:gd name="T5" fmla="*/ 118 h 118"/>
                <a:gd name="T6" fmla="*/ 0 w 125"/>
                <a:gd name="T7" fmla="*/ 103 h 118"/>
                <a:gd name="T8" fmla="*/ 112 w 12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18">
                  <a:moveTo>
                    <a:pt x="112" y="0"/>
                  </a:moveTo>
                  <a:lnTo>
                    <a:pt x="125" y="14"/>
                  </a:lnTo>
                  <a:lnTo>
                    <a:pt x="13" y="118"/>
                  </a:lnTo>
                  <a:lnTo>
                    <a:pt x="0" y="10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22"/>
            <p:cNvSpPr>
              <a:spLocks/>
            </p:cNvSpPr>
            <p:nvPr/>
          </p:nvSpPr>
          <p:spPr bwMode="auto">
            <a:xfrm>
              <a:off x="6373504" y="3123247"/>
              <a:ext cx="212725" cy="173038"/>
            </a:xfrm>
            <a:custGeom>
              <a:avLst/>
              <a:gdLst>
                <a:gd name="T0" fmla="*/ 122 w 134"/>
                <a:gd name="T1" fmla="*/ 0 h 109"/>
                <a:gd name="T2" fmla="*/ 134 w 134"/>
                <a:gd name="T3" fmla="*/ 16 h 109"/>
                <a:gd name="T4" fmla="*/ 12 w 134"/>
                <a:gd name="T5" fmla="*/ 109 h 109"/>
                <a:gd name="T6" fmla="*/ 0 w 134"/>
                <a:gd name="T7" fmla="*/ 93 h 109"/>
                <a:gd name="T8" fmla="*/ 122 w 134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09">
                  <a:moveTo>
                    <a:pt x="122" y="0"/>
                  </a:moveTo>
                  <a:lnTo>
                    <a:pt x="134" y="16"/>
                  </a:lnTo>
                  <a:lnTo>
                    <a:pt x="12" y="109"/>
                  </a:lnTo>
                  <a:lnTo>
                    <a:pt x="0" y="9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23"/>
            <p:cNvSpPr>
              <a:spLocks/>
            </p:cNvSpPr>
            <p:nvPr/>
          </p:nvSpPr>
          <p:spPr bwMode="auto">
            <a:xfrm>
              <a:off x="6325879" y="3067685"/>
              <a:ext cx="222250" cy="157163"/>
            </a:xfrm>
            <a:custGeom>
              <a:avLst/>
              <a:gdLst>
                <a:gd name="T0" fmla="*/ 129 w 140"/>
                <a:gd name="T1" fmla="*/ 0 h 99"/>
                <a:gd name="T2" fmla="*/ 140 w 140"/>
                <a:gd name="T3" fmla="*/ 17 h 99"/>
                <a:gd name="T4" fmla="*/ 10 w 140"/>
                <a:gd name="T5" fmla="*/ 99 h 99"/>
                <a:gd name="T6" fmla="*/ 0 w 140"/>
                <a:gd name="T7" fmla="*/ 83 h 99"/>
                <a:gd name="T8" fmla="*/ 129 w 14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99">
                  <a:moveTo>
                    <a:pt x="129" y="0"/>
                  </a:moveTo>
                  <a:lnTo>
                    <a:pt x="140" y="17"/>
                  </a:lnTo>
                  <a:lnTo>
                    <a:pt x="10" y="99"/>
                  </a:lnTo>
                  <a:lnTo>
                    <a:pt x="0" y="8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24"/>
            <p:cNvSpPr>
              <a:spLocks/>
            </p:cNvSpPr>
            <p:nvPr/>
          </p:nvSpPr>
          <p:spPr bwMode="auto">
            <a:xfrm>
              <a:off x="6283017" y="3010535"/>
              <a:ext cx="228600" cy="141288"/>
            </a:xfrm>
            <a:custGeom>
              <a:avLst/>
              <a:gdLst>
                <a:gd name="T0" fmla="*/ 135 w 144"/>
                <a:gd name="T1" fmla="*/ 0 h 89"/>
                <a:gd name="T2" fmla="*/ 144 w 144"/>
                <a:gd name="T3" fmla="*/ 17 h 89"/>
                <a:gd name="T4" fmla="*/ 9 w 144"/>
                <a:gd name="T5" fmla="*/ 89 h 89"/>
                <a:gd name="T6" fmla="*/ 0 w 144"/>
                <a:gd name="T7" fmla="*/ 71 h 89"/>
                <a:gd name="T8" fmla="*/ 135 w 14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9">
                  <a:moveTo>
                    <a:pt x="135" y="0"/>
                  </a:moveTo>
                  <a:lnTo>
                    <a:pt x="144" y="17"/>
                  </a:lnTo>
                  <a:lnTo>
                    <a:pt x="9" y="89"/>
                  </a:lnTo>
                  <a:lnTo>
                    <a:pt x="0" y="7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25"/>
            <p:cNvSpPr>
              <a:spLocks/>
            </p:cNvSpPr>
            <p:nvPr/>
          </p:nvSpPr>
          <p:spPr bwMode="auto">
            <a:xfrm>
              <a:off x="6246504" y="2948622"/>
              <a:ext cx="236538" cy="123825"/>
            </a:xfrm>
            <a:custGeom>
              <a:avLst/>
              <a:gdLst>
                <a:gd name="T0" fmla="*/ 141 w 149"/>
                <a:gd name="T1" fmla="*/ 0 h 78"/>
                <a:gd name="T2" fmla="*/ 149 w 149"/>
                <a:gd name="T3" fmla="*/ 19 h 78"/>
                <a:gd name="T4" fmla="*/ 8 w 149"/>
                <a:gd name="T5" fmla="*/ 78 h 78"/>
                <a:gd name="T6" fmla="*/ 0 w 149"/>
                <a:gd name="T7" fmla="*/ 60 h 78"/>
                <a:gd name="T8" fmla="*/ 141 w 149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8">
                  <a:moveTo>
                    <a:pt x="141" y="0"/>
                  </a:moveTo>
                  <a:lnTo>
                    <a:pt x="149" y="19"/>
                  </a:lnTo>
                  <a:lnTo>
                    <a:pt x="8" y="78"/>
                  </a:lnTo>
                  <a:lnTo>
                    <a:pt x="0" y="6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26"/>
            <p:cNvSpPr>
              <a:spLocks/>
            </p:cNvSpPr>
            <p:nvPr/>
          </p:nvSpPr>
          <p:spPr bwMode="auto">
            <a:xfrm>
              <a:off x="6217929" y="2885122"/>
              <a:ext cx="239713" cy="106363"/>
            </a:xfrm>
            <a:custGeom>
              <a:avLst/>
              <a:gdLst>
                <a:gd name="T0" fmla="*/ 146 w 151"/>
                <a:gd name="T1" fmla="*/ 0 h 67"/>
                <a:gd name="T2" fmla="*/ 151 w 151"/>
                <a:gd name="T3" fmla="*/ 19 h 67"/>
                <a:gd name="T4" fmla="*/ 6 w 151"/>
                <a:gd name="T5" fmla="*/ 67 h 67"/>
                <a:gd name="T6" fmla="*/ 0 w 151"/>
                <a:gd name="T7" fmla="*/ 48 h 67"/>
                <a:gd name="T8" fmla="*/ 146 w 151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7">
                  <a:moveTo>
                    <a:pt x="146" y="0"/>
                  </a:moveTo>
                  <a:lnTo>
                    <a:pt x="151" y="19"/>
                  </a:lnTo>
                  <a:lnTo>
                    <a:pt x="6" y="67"/>
                  </a:lnTo>
                  <a:lnTo>
                    <a:pt x="0" y="48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27"/>
            <p:cNvSpPr>
              <a:spLocks/>
            </p:cNvSpPr>
            <p:nvPr/>
          </p:nvSpPr>
          <p:spPr bwMode="auto">
            <a:xfrm>
              <a:off x="6195704" y="2821622"/>
              <a:ext cx="242888" cy="85725"/>
            </a:xfrm>
            <a:custGeom>
              <a:avLst/>
              <a:gdLst>
                <a:gd name="T0" fmla="*/ 148 w 153"/>
                <a:gd name="T1" fmla="*/ 0 h 54"/>
                <a:gd name="T2" fmla="*/ 153 w 153"/>
                <a:gd name="T3" fmla="*/ 19 h 54"/>
                <a:gd name="T4" fmla="*/ 4 w 153"/>
                <a:gd name="T5" fmla="*/ 54 h 54"/>
                <a:gd name="T6" fmla="*/ 0 w 153"/>
                <a:gd name="T7" fmla="*/ 36 h 54"/>
                <a:gd name="T8" fmla="*/ 148 w 153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54">
                  <a:moveTo>
                    <a:pt x="148" y="0"/>
                  </a:moveTo>
                  <a:lnTo>
                    <a:pt x="153" y="19"/>
                  </a:lnTo>
                  <a:lnTo>
                    <a:pt x="4" y="54"/>
                  </a:lnTo>
                  <a:lnTo>
                    <a:pt x="0" y="3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28"/>
            <p:cNvSpPr>
              <a:spLocks/>
            </p:cNvSpPr>
            <p:nvPr/>
          </p:nvSpPr>
          <p:spPr bwMode="auto">
            <a:xfrm>
              <a:off x="6179829" y="2756535"/>
              <a:ext cx="244475" cy="66675"/>
            </a:xfrm>
            <a:custGeom>
              <a:avLst/>
              <a:gdLst>
                <a:gd name="T0" fmla="*/ 151 w 154"/>
                <a:gd name="T1" fmla="*/ 0 h 42"/>
                <a:gd name="T2" fmla="*/ 154 w 154"/>
                <a:gd name="T3" fmla="*/ 19 h 42"/>
                <a:gd name="T4" fmla="*/ 3 w 154"/>
                <a:gd name="T5" fmla="*/ 42 h 42"/>
                <a:gd name="T6" fmla="*/ 0 w 154"/>
                <a:gd name="T7" fmla="*/ 23 h 42"/>
                <a:gd name="T8" fmla="*/ 151 w 15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2">
                  <a:moveTo>
                    <a:pt x="151" y="0"/>
                  </a:moveTo>
                  <a:lnTo>
                    <a:pt x="154" y="19"/>
                  </a:lnTo>
                  <a:lnTo>
                    <a:pt x="3" y="42"/>
                  </a:lnTo>
                  <a:lnTo>
                    <a:pt x="0" y="2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29"/>
            <p:cNvSpPr>
              <a:spLocks/>
            </p:cNvSpPr>
            <p:nvPr/>
          </p:nvSpPr>
          <p:spPr bwMode="auto">
            <a:xfrm>
              <a:off x="6171892" y="2689860"/>
              <a:ext cx="244475" cy="47625"/>
            </a:xfrm>
            <a:custGeom>
              <a:avLst/>
              <a:gdLst>
                <a:gd name="T0" fmla="*/ 152 w 154"/>
                <a:gd name="T1" fmla="*/ 0 h 30"/>
                <a:gd name="T2" fmla="*/ 154 w 154"/>
                <a:gd name="T3" fmla="*/ 19 h 30"/>
                <a:gd name="T4" fmla="*/ 1 w 154"/>
                <a:gd name="T5" fmla="*/ 30 h 30"/>
                <a:gd name="T6" fmla="*/ 0 w 154"/>
                <a:gd name="T7" fmla="*/ 11 h 30"/>
                <a:gd name="T8" fmla="*/ 152 w 15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0">
                  <a:moveTo>
                    <a:pt x="152" y="0"/>
                  </a:moveTo>
                  <a:lnTo>
                    <a:pt x="154" y="19"/>
                  </a:lnTo>
                  <a:lnTo>
                    <a:pt x="1" y="30"/>
                  </a:lnTo>
                  <a:lnTo>
                    <a:pt x="0" y="1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30"/>
            <p:cNvSpPr>
              <a:spLocks/>
            </p:cNvSpPr>
            <p:nvPr/>
          </p:nvSpPr>
          <p:spPr bwMode="auto">
            <a:xfrm>
              <a:off x="6170304" y="2618422"/>
              <a:ext cx="242888" cy="34925"/>
            </a:xfrm>
            <a:custGeom>
              <a:avLst/>
              <a:gdLst>
                <a:gd name="T0" fmla="*/ 153 w 153"/>
                <a:gd name="T1" fmla="*/ 3 h 22"/>
                <a:gd name="T2" fmla="*/ 152 w 153"/>
                <a:gd name="T3" fmla="*/ 22 h 22"/>
                <a:gd name="T4" fmla="*/ 0 w 153"/>
                <a:gd name="T5" fmla="*/ 20 h 22"/>
                <a:gd name="T6" fmla="*/ 0 w 153"/>
                <a:gd name="T7" fmla="*/ 0 h 22"/>
                <a:gd name="T8" fmla="*/ 153 w 153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2">
                  <a:moveTo>
                    <a:pt x="153" y="3"/>
                  </a:moveTo>
                  <a:lnTo>
                    <a:pt x="152" y="22"/>
                  </a:lnTo>
                  <a:lnTo>
                    <a:pt x="0" y="20"/>
                  </a:lnTo>
                  <a:lnTo>
                    <a:pt x="0" y="0"/>
                  </a:lnTo>
                  <a:lnTo>
                    <a:pt x="153" y="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254539" y="2237422"/>
            <a:ext cx="1176338" cy="1033463"/>
            <a:chOff x="6634309" y="2237422"/>
            <a:chExt cx="1176338" cy="1033463"/>
          </a:xfrm>
        </p:grpSpPr>
        <p:sp>
          <p:nvSpPr>
            <p:cNvPr id="158" name="Freeform 131"/>
            <p:cNvSpPr>
              <a:spLocks noEditPoints="1"/>
            </p:cNvSpPr>
            <p:nvPr/>
          </p:nvSpPr>
          <p:spPr bwMode="auto">
            <a:xfrm>
              <a:off x="6634309" y="2251710"/>
              <a:ext cx="538163" cy="814388"/>
            </a:xfrm>
            <a:custGeom>
              <a:avLst/>
              <a:gdLst>
                <a:gd name="T0" fmla="*/ 0 w 339"/>
                <a:gd name="T1" fmla="*/ 225 h 513"/>
                <a:gd name="T2" fmla="*/ 21 w 339"/>
                <a:gd name="T3" fmla="*/ 0 h 513"/>
                <a:gd name="T4" fmla="*/ 71 w 339"/>
                <a:gd name="T5" fmla="*/ 58 h 513"/>
                <a:gd name="T6" fmla="*/ 59 w 339"/>
                <a:gd name="T7" fmla="*/ 210 h 513"/>
                <a:gd name="T8" fmla="*/ 21 w 339"/>
                <a:gd name="T9" fmla="*/ 246 h 513"/>
                <a:gd name="T10" fmla="*/ 0 w 339"/>
                <a:gd name="T11" fmla="*/ 225 h 513"/>
                <a:gd name="T12" fmla="*/ 260 w 339"/>
                <a:gd name="T13" fmla="*/ 228 h 513"/>
                <a:gd name="T14" fmla="*/ 287 w 339"/>
                <a:gd name="T15" fmla="*/ 257 h 513"/>
                <a:gd name="T16" fmla="*/ 254 w 339"/>
                <a:gd name="T17" fmla="*/ 286 h 513"/>
                <a:gd name="T18" fmla="*/ 56 w 339"/>
                <a:gd name="T19" fmla="*/ 286 h 513"/>
                <a:gd name="T20" fmla="*/ 30 w 339"/>
                <a:gd name="T21" fmla="*/ 257 h 513"/>
                <a:gd name="T22" fmla="*/ 60 w 339"/>
                <a:gd name="T23" fmla="*/ 228 h 513"/>
                <a:gd name="T24" fmla="*/ 260 w 339"/>
                <a:gd name="T25" fmla="*/ 228 h 513"/>
                <a:gd name="T26" fmla="*/ 314 w 339"/>
                <a:gd name="T27" fmla="*/ 289 h 513"/>
                <a:gd name="T28" fmla="*/ 295 w 339"/>
                <a:gd name="T29" fmla="*/ 513 h 513"/>
                <a:gd name="T30" fmla="*/ 244 w 339"/>
                <a:gd name="T31" fmla="*/ 456 h 513"/>
                <a:gd name="T32" fmla="*/ 256 w 339"/>
                <a:gd name="T33" fmla="*/ 303 h 513"/>
                <a:gd name="T34" fmla="*/ 295 w 339"/>
                <a:gd name="T35" fmla="*/ 267 h 513"/>
                <a:gd name="T36" fmla="*/ 314 w 339"/>
                <a:gd name="T37" fmla="*/ 289 h 513"/>
                <a:gd name="T38" fmla="*/ 265 w 339"/>
                <a:gd name="T39" fmla="*/ 210 h 513"/>
                <a:gd name="T40" fmla="*/ 278 w 339"/>
                <a:gd name="T41" fmla="*/ 58 h 513"/>
                <a:gd name="T42" fmla="*/ 339 w 339"/>
                <a:gd name="T43" fmla="*/ 0 h 513"/>
                <a:gd name="T44" fmla="*/ 320 w 339"/>
                <a:gd name="T45" fmla="*/ 225 h 513"/>
                <a:gd name="T46" fmla="*/ 298 w 339"/>
                <a:gd name="T47" fmla="*/ 246 h 513"/>
                <a:gd name="T48" fmla="*/ 265 w 339"/>
                <a:gd name="T49" fmla="*/ 21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9" h="513">
                  <a:moveTo>
                    <a:pt x="0" y="225"/>
                  </a:moveTo>
                  <a:lnTo>
                    <a:pt x="21" y="0"/>
                  </a:lnTo>
                  <a:lnTo>
                    <a:pt x="71" y="58"/>
                  </a:lnTo>
                  <a:lnTo>
                    <a:pt x="59" y="210"/>
                  </a:lnTo>
                  <a:lnTo>
                    <a:pt x="21" y="246"/>
                  </a:lnTo>
                  <a:lnTo>
                    <a:pt x="0" y="225"/>
                  </a:lnTo>
                  <a:close/>
                  <a:moveTo>
                    <a:pt x="260" y="228"/>
                  </a:moveTo>
                  <a:lnTo>
                    <a:pt x="287" y="257"/>
                  </a:lnTo>
                  <a:lnTo>
                    <a:pt x="254" y="286"/>
                  </a:lnTo>
                  <a:lnTo>
                    <a:pt x="56" y="286"/>
                  </a:lnTo>
                  <a:lnTo>
                    <a:pt x="30" y="257"/>
                  </a:lnTo>
                  <a:lnTo>
                    <a:pt x="60" y="228"/>
                  </a:lnTo>
                  <a:lnTo>
                    <a:pt x="260" y="228"/>
                  </a:lnTo>
                  <a:close/>
                  <a:moveTo>
                    <a:pt x="314" y="289"/>
                  </a:moveTo>
                  <a:lnTo>
                    <a:pt x="295" y="513"/>
                  </a:lnTo>
                  <a:lnTo>
                    <a:pt x="244" y="456"/>
                  </a:lnTo>
                  <a:lnTo>
                    <a:pt x="256" y="303"/>
                  </a:lnTo>
                  <a:lnTo>
                    <a:pt x="295" y="267"/>
                  </a:lnTo>
                  <a:lnTo>
                    <a:pt x="314" y="289"/>
                  </a:lnTo>
                  <a:close/>
                  <a:moveTo>
                    <a:pt x="265" y="210"/>
                  </a:moveTo>
                  <a:lnTo>
                    <a:pt x="278" y="58"/>
                  </a:lnTo>
                  <a:lnTo>
                    <a:pt x="339" y="0"/>
                  </a:lnTo>
                  <a:lnTo>
                    <a:pt x="320" y="225"/>
                  </a:lnTo>
                  <a:lnTo>
                    <a:pt x="298" y="246"/>
                  </a:lnTo>
                  <a:lnTo>
                    <a:pt x="265" y="21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32"/>
            <p:cNvSpPr>
              <a:spLocks noEditPoints="1"/>
            </p:cNvSpPr>
            <p:nvPr/>
          </p:nvSpPr>
          <p:spPr bwMode="auto">
            <a:xfrm>
              <a:off x="7262959" y="2237422"/>
              <a:ext cx="547688" cy="844550"/>
            </a:xfrm>
            <a:custGeom>
              <a:avLst/>
              <a:gdLst>
                <a:gd name="T0" fmla="*/ 298 w 345"/>
                <a:gd name="T1" fmla="*/ 532 h 532"/>
                <a:gd name="T2" fmla="*/ 0 w 345"/>
                <a:gd name="T3" fmla="*/ 532 h 532"/>
                <a:gd name="T4" fmla="*/ 62 w 345"/>
                <a:gd name="T5" fmla="*/ 475 h 532"/>
                <a:gd name="T6" fmla="*/ 247 w 345"/>
                <a:gd name="T7" fmla="*/ 475 h 532"/>
                <a:gd name="T8" fmla="*/ 298 w 345"/>
                <a:gd name="T9" fmla="*/ 532 h 532"/>
                <a:gd name="T10" fmla="*/ 16 w 345"/>
                <a:gd name="T11" fmla="*/ 234 h 532"/>
                <a:gd name="T12" fmla="*/ 35 w 345"/>
                <a:gd name="T13" fmla="*/ 10 h 532"/>
                <a:gd name="T14" fmla="*/ 87 w 345"/>
                <a:gd name="T15" fmla="*/ 67 h 532"/>
                <a:gd name="T16" fmla="*/ 74 w 345"/>
                <a:gd name="T17" fmla="*/ 219 h 532"/>
                <a:gd name="T18" fmla="*/ 35 w 345"/>
                <a:gd name="T19" fmla="*/ 255 h 532"/>
                <a:gd name="T20" fmla="*/ 16 w 345"/>
                <a:gd name="T21" fmla="*/ 234 h 532"/>
                <a:gd name="T22" fmla="*/ 274 w 345"/>
                <a:gd name="T23" fmla="*/ 237 h 532"/>
                <a:gd name="T24" fmla="*/ 301 w 345"/>
                <a:gd name="T25" fmla="*/ 266 h 532"/>
                <a:gd name="T26" fmla="*/ 269 w 345"/>
                <a:gd name="T27" fmla="*/ 295 h 532"/>
                <a:gd name="T28" fmla="*/ 70 w 345"/>
                <a:gd name="T29" fmla="*/ 295 h 532"/>
                <a:gd name="T30" fmla="*/ 45 w 345"/>
                <a:gd name="T31" fmla="*/ 266 h 532"/>
                <a:gd name="T32" fmla="*/ 76 w 345"/>
                <a:gd name="T33" fmla="*/ 237 h 532"/>
                <a:gd name="T34" fmla="*/ 274 w 345"/>
                <a:gd name="T35" fmla="*/ 237 h 532"/>
                <a:gd name="T36" fmla="*/ 345 w 345"/>
                <a:gd name="T37" fmla="*/ 0 h 532"/>
                <a:gd name="T38" fmla="*/ 284 w 345"/>
                <a:gd name="T39" fmla="*/ 57 h 532"/>
                <a:gd name="T40" fmla="*/ 99 w 345"/>
                <a:gd name="T41" fmla="*/ 57 h 532"/>
                <a:gd name="T42" fmla="*/ 47 w 345"/>
                <a:gd name="T43" fmla="*/ 0 h 532"/>
                <a:gd name="T44" fmla="*/ 345 w 345"/>
                <a:gd name="T45" fmla="*/ 0 h 532"/>
                <a:gd name="T46" fmla="*/ 329 w 345"/>
                <a:gd name="T47" fmla="*/ 298 h 532"/>
                <a:gd name="T48" fmla="*/ 309 w 345"/>
                <a:gd name="T49" fmla="*/ 522 h 532"/>
                <a:gd name="T50" fmla="*/ 259 w 345"/>
                <a:gd name="T51" fmla="*/ 465 h 532"/>
                <a:gd name="T52" fmla="*/ 272 w 345"/>
                <a:gd name="T53" fmla="*/ 312 h 532"/>
                <a:gd name="T54" fmla="*/ 310 w 345"/>
                <a:gd name="T55" fmla="*/ 276 h 532"/>
                <a:gd name="T56" fmla="*/ 329 w 345"/>
                <a:gd name="T57" fmla="*/ 298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5" h="532">
                  <a:moveTo>
                    <a:pt x="298" y="532"/>
                  </a:moveTo>
                  <a:lnTo>
                    <a:pt x="0" y="532"/>
                  </a:lnTo>
                  <a:lnTo>
                    <a:pt x="62" y="475"/>
                  </a:lnTo>
                  <a:lnTo>
                    <a:pt x="247" y="475"/>
                  </a:lnTo>
                  <a:lnTo>
                    <a:pt x="298" y="532"/>
                  </a:lnTo>
                  <a:close/>
                  <a:moveTo>
                    <a:pt x="16" y="234"/>
                  </a:moveTo>
                  <a:lnTo>
                    <a:pt x="35" y="10"/>
                  </a:lnTo>
                  <a:lnTo>
                    <a:pt x="87" y="67"/>
                  </a:lnTo>
                  <a:lnTo>
                    <a:pt x="74" y="219"/>
                  </a:lnTo>
                  <a:lnTo>
                    <a:pt x="35" y="255"/>
                  </a:lnTo>
                  <a:lnTo>
                    <a:pt x="16" y="234"/>
                  </a:lnTo>
                  <a:close/>
                  <a:moveTo>
                    <a:pt x="274" y="237"/>
                  </a:moveTo>
                  <a:lnTo>
                    <a:pt x="301" y="266"/>
                  </a:lnTo>
                  <a:lnTo>
                    <a:pt x="269" y="295"/>
                  </a:lnTo>
                  <a:lnTo>
                    <a:pt x="70" y="295"/>
                  </a:lnTo>
                  <a:lnTo>
                    <a:pt x="45" y="266"/>
                  </a:lnTo>
                  <a:lnTo>
                    <a:pt x="76" y="237"/>
                  </a:lnTo>
                  <a:lnTo>
                    <a:pt x="274" y="237"/>
                  </a:lnTo>
                  <a:close/>
                  <a:moveTo>
                    <a:pt x="345" y="0"/>
                  </a:moveTo>
                  <a:lnTo>
                    <a:pt x="284" y="57"/>
                  </a:lnTo>
                  <a:lnTo>
                    <a:pt x="99" y="57"/>
                  </a:lnTo>
                  <a:lnTo>
                    <a:pt x="47" y="0"/>
                  </a:lnTo>
                  <a:lnTo>
                    <a:pt x="345" y="0"/>
                  </a:lnTo>
                  <a:close/>
                  <a:moveTo>
                    <a:pt x="329" y="298"/>
                  </a:moveTo>
                  <a:lnTo>
                    <a:pt x="309" y="522"/>
                  </a:lnTo>
                  <a:lnTo>
                    <a:pt x="259" y="465"/>
                  </a:lnTo>
                  <a:lnTo>
                    <a:pt x="272" y="312"/>
                  </a:lnTo>
                  <a:lnTo>
                    <a:pt x="310" y="276"/>
                  </a:lnTo>
                  <a:lnTo>
                    <a:pt x="329" y="29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33"/>
            <p:cNvSpPr>
              <a:spLocks noEditPoints="1"/>
            </p:cNvSpPr>
            <p:nvPr/>
          </p:nvSpPr>
          <p:spPr bwMode="auto">
            <a:xfrm>
              <a:off x="7140267" y="3170872"/>
              <a:ext cx="66675" cy="100013"/>
            </a:xfrm>
            <a:custGeom>
              <a:avLst/>
              <a:gdLst>
                <a:gd name="T0" fmla="*/ 3 w 42"/>
                <a:gd name="T1" fmla="*/ 63 h 63"/>
                <a:gd name="T2" fmla="*/ 0 w 42"/>
                <a:gd name="T3" fmla="*/ 60 h 63"/>
                <a:gd name="T4" fmla="*/ 4 w 42"/>
                <a:gd name="T5" fmla="*/ 56 h 63"/>
                <a:gd name="T6" fmla="*/ 29 w 42"/>
                <a:gd name="T7" fmla="*/ 56 h 63"/>
                <a:gd name="T8" fmla="*/ 33 w 42"/>
                <a:gd name="T9" fmla="*/ 60 h 63"/>
                <a:gd name="T10" fmla="*/ 29 w 42"/>
                <a:gd name="T11" fmla="*/ 63 h 63"/>
                <a:gd name="T12" fmla="*/ 3 w 42"/>
                <a:gd name="T13" fmla="*/ 63 h 63"/>
                <a:gd name="T14" fmla="*/ 9 w 42"/>
                <a:gd name="T15" fmla="*/ 26 h 63"/>
                <a:gd name="T16" fmla="*/ 5 w 42"/>
                <a:gd name="T17" fmla="*/ 30 h 63"/>
                <a:gd name="T18" fmla="*/ 3 w 42"/>
                <a:gd name="T19" fmla="*/ 27 h 63"/>
                <a:gd name="T20" fmla="*/ 5 w 42"/>
                <a:gd name="T21" fmla="*/ 8 h 63"/>
                <a:gd name="T22" fmla="*/ 8 w 42"/>
                <a:gd name="T23" fmla="*/ 4 h 63"/>
                <a:gd name="T24" fmla="*/ 11 w 42"/>
                <a:gd name="T25" fmla="*/ 8 h 63"/>
                <a:gd name="T26" fmla="*/ 9 w 42"/>
                <a:gd name="T27" fmla="*/ 26 h 63"/>
                <a:gd name="T28" fmla="*/ 33 w 42"/>
                <a:gd name="T29" fmla="*/ 28 h 63"/>
                <a:gd name="T30" fmla="*/ 36 w 42"/>
                <a:gd name="T31" fmla="*/ 31 h 63"/>
                <a:gd name="T32" fmla="*/ 32 w 42"/>
                <a:gd name="T33" fmla="*/ 35 h 63"/>
                <a:gd name="T34" fmla="*/ 9 w 42"/>
                <a:gd name="T35" fmla="*/ 35 h 63"/>
                <a:gd name="T36" fmla="*/ 6 w 42"/>
                <a:gd name="T37" fmla="*/ 31 h 63"/>
                <a:gd name="T38" fmla="*/ 10 w 42"/>
                <a:gd name="T39" fmla="*/ 28 h 63"/>
                <a:gd name="T40" fmla="*/ 33 w 42"/>
                <a:gd name="T41" fmla="*/ 28 h 63"/>
                <a:gd name="T42" fmla="*/ 42 w 42"/>
                <a:gd name="T43" fmla="*/ 3 h 63"/>
                <a:gd name="T44" fmla="*/ 39 w 42"/>
                <a:gd name="T45" fmla="*/ 7 h 63"/>
                <a:gd name="T46" fmla="*/ 13 w 42"/>
                <a:gd name="T47" fmla="*/ 7 h 63"/>
                <a:gd name="T48" fmla="*/ 9 w 42"/>
                <a:gd name="T49" fmla="*/ 3 h 63"/>
                <a:gd name="T50" fmla="*/ 13 w 42"/>
                <a:gd name="T51" fmla="*/ 0 h 63"/>
                <a:gd name="T52" fmla="*/ 40 w 42"/>
                <a:gd name="T53" fmla="*/ 0 h 63"/>
                <a:gd name="T54" fmla="*/ 42 w 42"/>
                <a:gd name="T55" fmla="*/ 3 h 63"/>
                <a:gd name="T56" fmla="*/ 38 w 42"/>
                <a:gd name="T57" fmla="*/ 55 h 63"/>
                <a:gd name="T58" fmla="*/ 34 w 42"/>
                <a:gd name="T59" fmla="*/ 58 h 63"/>
                <a:gd name="T60" fmla="*/ 31 w 42"/>
                <a:gd name="T61" fmla="*/ 55 h 63"/>
                <a:gd name="T62" fmla="*/ 33 w 42"/>
                <a:gd name="T63" fmla="*/ 37 h 63"/>
                <a:gd name="T64" fmla="*/ 37 w 42"/>
                <a:gd name="T65" fmla="*/ 33 h 63"/>
                <a:gd name="T66" fmla="*/ 40 w 42"/>
                <a:gd name="T67" fmla="*/ 35 h 63"/>
                <a:gd name="T68" fmla="*/ 38 w 42"/>
                <a:gd name="T6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63">
                  <a:moveTo>
                    <a:pt x="3" y="63"/>
                  </a:moveTo>
                  <a:lnTo>
                    <a:pt x="0" y="60"/>
                  </a:lnTo>
                  <a:lnTo>
                    <a:pt x="4" y="56"/>
                  </a:lnTo>
                  <a:lnTo>
                    <a:pt x="29" y="56"/>
                  </a:lnTo>
                  <a:lnTo>
                    <a:pt x="33" y="60"/>
                  </a:lnTo>
                  <a:lnTo>
                    <a:pt x="29" y="63"/>
                  </a:lnTo>
                  <a:lnTo>
                    <a:pt x="3" y="63"/>
                  </a:lnTo>
                  <a:close/>
                  <a:moveTo>
                    <a:pt x="9" y="26"/>
                  </a:moveTo>
                  <a:lnTo>
                    <a:pt x="5" y="30"/>
                  </a:lnTo>
                  <a:lnTo>
                    <a:pt x="3" y="27"/>
                  </a:lnTo>
                  <a:lnTo>
                    <a:pt x="5" y="8"/>
                  </a:lnTo>
                  <a:lnTo>
                    <a:pt x="8" y="4"/>
                  </a:lnTo>
                  <a:lnTo>
                    <a:pt x="11" y="8"/>
                  </a:lnTo>
                  <a:lnTo>
                    <a:pt x="9" y="26"/>
                  </a:lnTo>
                  <a:close/>
                  <a:moveTo>
                    <a:pt x="33" y="28"/>
                  </a:moveTo>
                  <a:lnTo>
                    <a:pt x="36" y="31"/>
                  </a:lnTo>
                  <a:lnTo>
                    <a:pt x="32" y="35"/>
                  </a:lnTo>
                  <a:lnTo>
                    <a:pt x="9" y="35"/>
                  </a:lnTo>
                  <a:lnTo>
                    <a:pt x="6" y="31"/>
                  </a:lnTo>
                  <a:lnTo>
                    <a:pt x="10" y="28"/>
                  </a:lnTo>
                  <a:lnTo>
                    <a:pt x="33" y="28"/>
                  </a:lnTo>
                  <a:close/>
                  <a:moveTo>
                    <a:pt x="42" y="3"/>
                  </a:moveTo>
                  <a:lnTo>
                    <a:pt x="39" y="7"/>
                  </a:lnTo>
                  <a:lnTo>
                    <a:pt x="13" y="7"/>
                  </a:lnTo>
                  <a:lnTo>
                    <a:pt x="9" y="3"/>
                  </a:lnTo>
                  <a:lnTo>
                    <a:pt x="13" y="0"/>
                  </a:lnTo>
                  <a:lnTo>
                    <a:pt x="40" y="0"/>
                  </a:lnTo>
                  <a:lnTo>
                    <a:pt x="42" y="3"/>
                  </a:lnTo>
                  <a:close/>
                  <a:moveTo>
                    <a:pt x="38" y="55"/>
                  </a:moveTo>
                  <a:lnTo>
                    <a:pt x="34" y="58"/>
                  </a:lnTo>
                  <a:lnTo>
                    <a:pt x="31" y="55"/>
                  </a:lnTo>
                  <a:lnTo>
                    <a:pt x="33" y="37"/>
                  </a:lnTo>
                  <a:lnTo>
                    <a:pt x="37" y="33"/>
                  </a:lnTo>
                  <a:lnTo>
                    <a:pt x="40" y="35"/>
                  </a:lnTo>
                  <a:lnTo>
                    <a:pt x="38" y="5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34"/>
            <p:cNvSpPr>
              <a:spLocks noEditPoints="1"/>
            </p:cNvSpPr>
            <p:nvPr/>
          </p:nvSpPr>
          <p:spPr bwMode="auto">
            <a:xfrm>
              <a:off x="7216467" y="3170872"/>
              <a:ext cx="66675" cy="100013"/>
            </a:xfrm>
            <a:custGeom>
              <a:avLst/>
              <a:gdLst>
                <a:gd name="T0" fmla="*/ 9 w 42"/>
                <a:gd name="T1" fmla="*/ 37 h 63"/>
                <a:gd name="T2" fmla="*/ 7 w 42"/>
                <a:gd name="T3" fmla="*/ 55 h 63"/>
                <a:gd name="T4" fmla="*/ 0 w 42"/>
                <a:gd name="T5" fmla="*/ 62 h 63"/>
                <a:gd name="T6" fmla="*/ 2 w 42"/>
                <a:gd name="T7" fmla="*/ 35 h 63"/>
                <a:gd name="T8" fmla="*/ 5 w 42"/>
                <a:gd name="T9" fmla="*/ 33 h 63"/>
                <a:gd name="T10" fmla="*/ 9 w 42"/>
                <a:gd name="T11" fmla="*/ 37 h 63"/>
                <a:gd name="T12" fmla="*/ 37 w 42"/>
                <a:gd name="T13" fmla="*/ 63 h 63"/>
                <a:gd name="T14" fmla="*/ 1 w 42"/>
                <a:gd name="T15" fmla="*/ 63 h 63"/>
                <a:gd name="T16" fmla="*/ 8 w 42"/>
                <a:gd name="T17" fmla="*/ 56 h 63"/>
                <a:gd name="T18" fmla="*/ 31 w 42"/>
                <a:gd name="T19" fmla="*/ 56 h 63"/>
                <a:gd name="T20" fmla="*/ 37 w 42"/>
                <a:gd name="T21" fmla="*/ 63 h 63"/>
                <a:gd name="T22" fmla="*/ 3 w 42"/>
                <a:gd name="T23" fmla="*/ 27 h 63"/>
                <a:gd name="T24" fmla="*/ 6 w 42"/>
                <a:gd name="T25" fmla="*/ 2 h 63"/>
                <a:gd name="T26" fmla="*/ 11 w 42"/>
                <a:gd name="T27" fmla="*/ 8 h 63"/>
                <a:gd name="T28" fmla="*/ 10 w 42"/>
                <a:gd name="T29" fmla="*/ 26 h 63"/>
                <a:gd name="T30" fmla="*/ 6 w 42"/>
                <a:gd name="T31" fmla="*/ 30 h 63"/>
                <a:gd name="T32" fmla="*/ 3 w 42"/>
                <a:gd name="T33" fmla="*/ 27 h 63"/>
                <a:gd name="T34" fmla="*/ 33 w 42"/>
                <a:gd name="T35" fmla="*/ 28 h 63"/>
                <a:gd name="T36" fmla="*/ 37 w 42"/>
                <a:gd name="T37" fmla="*/ 31 h 63"/>
                <a:gd name="T38" fmla="*/ 32 w 42"/>
                <a:gd name="T39" fmla="*/ 35 h 63"/>
                <a:gd name="T40" fmla="*/ 9 w 42"/>
                <a:gd name="T41" fmla="*/ 35 h 63"/>
                <a:gd name="T42" fmla="*/ 6 w 42"/>
                <a:gd name="T43" fmla="*/ 31 h 63"/>
                <a:gd name="T44" fmla="*/ 10 w 42"/>
                <a:gd name="T45" fmla="*/ 28 h 63"/>
                <a:gd name="T46" fmla="*/ 33 w 42"/>
                <a:gd name="T47" fmla="*/ 28 h 63"/>
                <a:gd name="T48" fmla="*/ 42 w 42"/>
                <a:gd name="T49" fmla="*/ 0 h 63"/>
                <a:gd name="T50" fmla="*/ 36 w 42"/>
                <a:gd name="T51" fmla="*/ 7 h 63"/>
                <a:gd name="T52" fmla="*/ 13 w 42"/>
                <a:gd name="T53" fmla="*/ 7 h 63"/>
                <a:gd name="T54" fmla="*/ 6 w 42"/>
                <a:gd name="T55" fmla="*/ 0 h 63"/>
                <a:gd name="T56" fmla="*/ 42 w 42"/>
                <a:gd name="T5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63">
                  <a:moveTo>
                    <a:pt x="9" y="37"/>
                  </a:moveTo>
                  <a:lnTo>
                    <a:pt x="7" y="55"/>
                  </a:lnTo>
                  <a:lnTo>
                    <a:pt x="0" y="62"/>
                  </a:lnTo>
                  <a:lnTo>
                    <a:pt x="2" y="35"/>
                  </a:lnTo>
                  <a:lnTo>
                    <a:pt x="5" y="33"/>
                  </a:lnTo>
                  <a:lnTo>
                    <a:pt x="9" y="37"/>
                  </a:lnTo>
                  <a:close/>
                  <a:moveTo>
                    <a:pt x="37" y="63"/>
                  </a:moveTo>
                  <a:lnTo>
                    <a:pt x="1" y="63"/>
                  </a:lnTo>
                  <a:lnTo>
                    <a:pt x="8" y="56"/>
                  </a:lnTo>
                  <a:lnTo>
                    <a:pt x="31" y="56"/>
                  </a:lnTo>
                  <a:lnTo>
                    <a:pt x="37" y="63"/>
                  </a:lnTo>
                  <a:close/>
                  <a:moveTo>
                    <a:pt x="3" y="27"/>
                  </a:moveTo>
                  <a:lnTo>
                    <a:pt x="6" y="2"/>
                  </a:lnTo>
                  <a:lnTo>
                    <a:pt x="11" y="8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3" y="27"/>
                  </a:lnTo>
                  <a:close/>
                  <a:moveTo>
                    <a:pt x="33" y="28"/>
                  </a:moveTo>
                  <a:lnTo>
                    <a:pt x="37" y="31"/>
                  </a:lnTo>
                  <a:lnTo>
                    <a:pt x="32" y="35"/>
                  </a:lnTo>
                  <a:lnTo>
                    <a:pt x="9" y="35"/>
                  </a:lnTo>
                  <a:lnTo>
                    <a:pt x="6" y="31"/>
                  </a:lnTo>
                  <a:lnTo>
                    <a:pt x="10" y="28"/>
                  </a:lnTo>
                  <a:lnTo>
                    <a:pt x="33" y="28"/>
                  </a:lnTo>
                  <a:close/>
                  <a:moveTo>
                    <a:pt x="42" y="0"/>
                  </a:moveTo>
                  <a:lnTo>
                    <a:pt x="36" y="7"/>
                  </a:lnTo>
                  <a:lnTo>
                    <a:pt x="13" y="7"/>
                  </a:lnTo>
                  <a:lnTo>
                    <a:pt x="6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35"/>
            <p:cNvSpPr>
              <a:spLocks noEditPoints="1"/>
            </p:cNvSpPr>
            <p:nvPr/>
          </p:nvSpPr>
          <p:spPr bwMode="auto">
            <a:xfrm>
              <a:off x="7294254" y="3170872"/>
              <a:ext cx="66675" cy="100013"/>
            </a:xfrm>
            <a:custGeom>
              <a:avLst/>
              <a:gdLst>
                <a:gd name="T0" fmla="*/ 6 w 42"/>
                <a:gd name="T1" fmla="*/ 55 h 63"/>
                <a:gd name="T2" fmla="*/ 3 w 42"/>
                <a:gd name="T3" fmla="*/ 58 h 63"/>
                <a:gd name="T4" fmla="*/ 0 w 42"/>
                <a:gd name="T5" fmla="*/ 55 h 63"/>
                <a:gd name="T6" fmla="*/ 2 w 42"/>
                <a:gd name="T7" fmla="*/ 35 h 63"/>
                <a:gd name="T8" fmla="*/ 5 w 42"/>
                <a:gd name="T9" fmla="*/ 33 h 63"/>
                <a:gd name="T10" fmla="*/ 8 w 42"/>
                <a:gd name="T11" fmla="*/ 37 h 63"/>
                <a:gd name="T12" fmla="*/ 6 w 42"/>
                <a:gd name="T13" fmla="*/ 55 h 63"/>
                <a:gd name="T14" fmla="*/ 9 w 42"/>
                <a:gd name="T15" fmla="*/ 26 h 63"/>
                <a:gd name="T16" fmla="*/ 5 w 42"/>
                <a:gd name="T17" fmla="*/ 30 h 63"/>
                <a:gd name="T18" fmla="*/ 2 w 42"/>
                <a:gd name="T19" fmla="*/ 27 h 63"/>
                <a:gd name="T20" fmla="*/ 4 w 42"/>
                <a:gd name="T21" fmla="*/ 8 h 63"/>
                <a:gd name="T22" fmla="*/ 7 w 42"/>
                <a:gd name="T23" fmla="*/ 4 h 63"/>
                <a:gd name="T24" fmla="*/ 11 w 42"/>
                <a:gd name="T25" fmla="*/ 8 h 63"/>
                <a:gd name="T26" fmla="*/ 9 w 42"/>
                <a:gd name="T27" fmla="*/ 26 h 63"/>
                <a:gd name="T28" fmla="*/ 37 w 42"/>
                <a:gd name="T29" fmla="*/ 63 h 63"/>
                <a:gd name="T30" fmla="*/ 7 w 42"/>
                <a:gd name="T31" fmla="*/ 63 h 63"/>
                <a:gd name="T32" fmla="*/ 4 w 42"/>
                <a:gd name="T33" fmla="*/ 60 h 63"/>
                <a:gd name="T34" fmla="*/ 7 w 42"/>
                <a:gd name="T35" fmla="*/ 56 h 63"/>
                <a:gd name="T36" fmla="*/ 30 w 42"/>
                <a:gd name="T37" fmla="*/ 56 h 63"/>
                <a:gd name="T38" fmla="*/ 37 w 42"/>
                <a:gd name="T39" fmla="*/ 63 h 63"/>
                <a:gd name="T40" fmla="*/ 42 w 42"/>
                <a:gd name="T41" fmla="*/ 0 h 63"/>
                <a:gd name="T42" fmla="*/ 35 w 42"/>
                <a:gd name="T43" fmla="*/ 7 h 63"/>
                <a:gd name="T44" fmla="*/ 12 w 42"/>
                <a:gd name="T45" fmla="*/ 7 h 63"/>
                <a:gd name="T46" fmla="*/ 9 w 42"/>
                <a:gd name="T47" fmla="*/ 3 h 63"/>
                <a:gd name="T48" fmla="*/ 13 w 42"/>
                <a:gd name="T49" fmla="*/ 0 h 63"/>
                <a:gd name="T50" fmla="*/ 42 w 42"/>
                <a:gd name="T5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" h="63">
                  <a:moveTo>
                    <a:pt x="6" y="55"/>
                  </a:moveTo>
                  <a:lnTo>
                    <a:pt x="3" y="58"/>
                  </a:lnTo>
                  <a:lnTo>
                    <a:pt x="0" y="55"/>
                  </a:lnTo>
                  <a:lnTo>
                    <a:pt x="2" y="35"/>
                  </a:lnTo>
                  <a:lnTo>
                    <a:pt x="5" y="33"/>
                  </a:lnTo>
                  <a:lnTo>
                    <a:pt x="8" y="37"/>
                  </a:lnTo>
                  <a:lnTo>
                    <a:pt x="6" y="55"/>
                  </a:lnTo>
                  <a:close/>
                  <a:moveTo>
                    <a:pt x="9" y="26"/>
                  </a:moveTo>
                  <a:lnTo>
                    <a:pt x="5" y="30"/>
                  </a:lnTo>
                  <a:lnTo>
                    <a:pt x="2" y="27"/>
                  </a:lnTo>
                  <a:lnTo>
                    <a:pt x="4" y="8"/>
                  </a:lnTo>
                  <a:lnTo>
                    <a:pt x="7" y="4"/>
                  </a:lnTo>
                  <a:lnTo>
                    <a:pt x="11" y="8"/>
                  </a:lnTo>
                  <a:lnTo>
                    <a:pt x="9" y="26"/>
                  </a:lnTo>
                  <a:close/>
                  <a:moveTo>
                    <a:pt x="37" y="63"/>
                  </a:moveTo>
                  <a:lnTo>
                    <a:pt x="7" y="63"/>
                  </a:lnTo>
                  <a:lnTo>
                    <a:pt x="4" y="60"/>
                  </a:lnTo>
                  <a:lnTo>
                    <a:pt x="7" y="56"/>
                  </a:lnTo>
                  <a:lnTo>
                    <a:pt x="30" y="56"/>
                  </a:lnTo>
                  <a:lnTo>
                    <a:pt x="37" y="63"/>
                  </a:lnTo>
                  <a:close/>
                  <a:moveTo>
                    <a:pt x="42" y="0"/>
                  </a:moveTo>
                  <a:lnTo>
                    <a:pt x="35" y="7"/>
                  </a:lnTo>
                  <a:lnTo>
                    <a:pt x="12" y="7"/>
                  </a:lnTo>
                  <a:lnTo>
                    <a:pt x="9" y="3"/>
                  </a:lnTo>
                  <a:lnTo>
                    <a:pt x="1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1" name="矩形 240"/>
          <p:cNvSpPr/>
          <p:nvPr/>
        </p:nvSpPr>
        <p:spPr>
          <a:xfrm>
            <a:off x="4721566" y="4241912"/>
            <a:ext cx="2257248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4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099062" y="1609566"/>
            <a:ext cx="2119313" cy="2084388"/>
            <a:chOff x="8869383" y="1609566"/>
            <a:chExt cx="2119313" cy="2084388"/>
          </a:xfrm>
        </p:grpSpPr>
        <p:sp>
          <p:nvSpPr>
            <p:cNvPr id="163" name="Rectangle 136"/>
            <p:cNvSpPr>
              <a:spLocks noChangeArrowheads="1"/>
            </p:cNvSpPr>
            <p:nvPr/>
          </p:nvSpPr>
          <p:spPr bwMode="auto">
            <a:xfrm>
              <a:off x="9931420" y="1609566"/>
              <a:ext cx="30163" cy="242888"/>
            </a:xfrm>
            <a:prstGeom prst="rect">
              <a:avLst/>
            </a:pr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37"/>
            <p:cNvSpPr>
              <a:spLocks/>
            </p:cNvSpPr>
            <p:nvPr/>
          </p:nvSpPr>
          <p:spPr bwMode="auto">
            <a:xfrm>
              <a:off x="9998095" y="1612741"/>
              <a:ext cx="50800" cy="244475"/>
            </a:xfrm>
            <a:custGeom>
              <a:avLst/>
              <a:gdLst>
                <a:gd name="T0" fmla="*/ 19 w 32"/>
                <a:gd name="T1" fmla="*/ 154 h 154"/>
                <a:gd name="T2" fmla="*/ 0 w 32"/>
                <a:gd name="T3" fmla="*/ 152 h 154"/>
                <a:gd name="T4" fmla="*/ 12 w 32"/>
                <a:gd name="T5" fmla="*/ 0 h 154"/>
                <a:gd name="T6" fmla="*/ 32 w 32"/>
                <a:gd name="T7" fmla="*/ 2 h 154"/>
                <a:gd name="T8" fmla="*/ 19 w 32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4">
                  <a:moveTo>
                    <a:pt x="19" y="154"/>
                  </a:moveTo>
                  <a:lnTo>
                    <a:pt x="0" y="152"/>
                  </a:lnTo>
                  <a:lnTo>
                    <a:pt x="12" y="0"/>
                  </a:lnTo>
                  <a:lnTo>
                    <a:pt x="32" y="2"/>
                  </a:lnTo>
                  <a:lnTo>
                    <a:pt x="19" y="15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38"/>
            <p:cNvSpPr>
              <a:spLocks/>
            </p:cNvSpPr>
            <p:nvPr/>
          </p:nvSpPr>
          <p:spPr bwMode="auto">
            <a:xfrm>
              <a:off x="10064770" y="1620679"/>
              <a:ext cx="69850" cy="246063"/>
            </a:xfrm>
            <a:custGeom>
              <a:avLst/>
              <a:gdLst>
                <a:gd name="T0" fmla="*/ 18 w 44"/>
                <a:gd name="T1" fmla="*/ 155 h 155"/>
                <a:gd name="T2" fmla="*/ 0 w 44"/>
                <a:gd name="T3" fmla="*/ 152 h 155"/>
                <a:gd name="T4" fmla="*/ 25 w 44"/>
                <a:gd name="T5" fmla="*/ 0 h 155"/>
                <a:gd name="T6" fmla="*/ 44 w 44"/>
                <a:gd name="T7" fmla="*/ 4 h 155"/>
                <a:gd name="T8" fmla="*/ 18 w 44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55">
                  <a:moveTo>
                    <a:pt x="18" y="155"/>
                  </a:moveTo>
                  <a:lnTo>
                    <a:pt x="0" y="152"/>
                  </a:lnTo>
                  <a:lnTo>
                    <a:pt x="25" y="0"/>
                  </a:lnTo>
                  <a:lnTo>
                    <a:pt x="44" y="4"/>
                  </a:lnTo>
                  <a:lnTo>
                    <a:pt x="18" y="15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39"/>
            <p:cNvSpPr>
              <a:spLocks/>
            </p:cNvSpPr>
            <p:nvPr/>
          </p:nvSpPr>
          <p:spPr bwMode="auto">
            <a:xfrm>
              <a:off x="10128270" y="1639729"/>
              <a:ext cx="92075" cy="242888"/>
            </a:xfrm>
            <a:custGeom>
              <a:avLst/>
              <a:gdLst>
                <a:gd name="T0" fmla="*/ 20 w 58"/>
                <a:gd name="T1" fmla="*/ 153 h 153"/>
                <a:gd name="T2" fmla="*/ 0 w 58"/>
                <a:gd name="T3" fmla="*/ 147 h 153"/>
                <a:gd name="T4" fmla="*/ 38 w 58"/>
                <a:gd name="T5" fmla="*/ 0 h 153"/>
                <a:gd name="T6" fmla="*/ 58 w 58"/>
                <a:gd name="T7" fmla="*/ 4 h 153"/>
                <a:gd name="T8" fmla="*/ 20 w 58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53">
                  <a:moveTo>
                    <a:pt x="20" y="153"/>
                  </a:moveTo>
                  <a:lnTo>
                    <a:pt x="0" y="147"/>
                  </a:lnTo>
                  <a:lnTo>
                    <a:pt x="38" y="0"/>
                  </a:lnTo>
                  <a:lnTo>
                    <a:pt x="58" y="4"/>
                  </a:lnTo>
                  <a:lnTo>
                    <a:pt x="20" y="15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40"/>
            <p:cNvSpPr>
              <a:spLocks/>
            </p:cNvSpPr>
            <p:nvPr/>
          </p:nvSpPr>
          <p:spPr bwMode="auto">
            <a:xfrm>
              <a:off x="10193358" y="1661954"/>
              <a:ext cx="107950" cy="241300"/>
            </a:xfrm>
            <a:custGeom>
              <a:avLst/>
              <a:gdLst>
                <a:gd name="T0" fmla="*/ 19 w 68"/>
                <a:gd name="T1" fmla="*/ 152 h 152"/>
                <a:gd name="T2" fmla="*/ 0 w 68"/>
                <a:gd name="T3" fmla="*/ 145 h 152"/>
                <a:gd name="T4" fmla="*/ 50 w 68"/>
                <a:gd name="T5" fmla="*/ 0 h 152"/>
                <a:gd name="T6" fmla="*/ 68 w 68"/>
                <a:gd name="T7" fmla="*/ 7 h 152"/>
                <a:gd name="T8" fmla="*/ 19 w 68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52">
                  <a:moveTo>
                    <a:pt x="19" y="152"/>
                  </a:moveTo>
                  <a:lnTo>
                    <a:pt x="0" y="145"/>
                  </a:lnTo>
                  <a:lnTo>
                    <a:pt x="50" y="0"/>
                  </a:lnTo>
                  <a:lnTo>
                    <a:pt x="68" y="7"/>
                  </a:lnTo>
                  <a:lnTo>
                    <a:pt x="19" y="15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41"/>
            <p:cNvSpPr>
              <a:spLocks/>
            </p:cNvSpPr>
            <p:nvPr/>
          </p:nvSpPr>
          <p:spPr bwMode="auto">
            <a:xfrm>
              <a:off x="10256858" y="1693704"/>
              <a:ext cx="125413" cy="234950"/>
            </a:xfrm>
            <a:custGeom>
              <a:avLst/>
              <a:gdLst>
                <a:gd name="T0" fmla="*/ 17 w 79"/>
                <a:gd name="T1" fmla="*/ 148 h 148"/>
                <a:gd name="T2" fmla="*/ 0 w 79"/>
                <a:gd name="T3" fmla="*/ 140 h 148"/>
                <a:gd name="T4" fmla="*/ 62 w 79"/>
                <a:gd name="T5" fmla="*/ 0 h 148"/>
                <a:gd name="T6" fmla="*/ 79 w 79"/>
                <a:gd name="T7" fmla="*/ 8 h 148"/>
                <a:gd name="T8" fmla="*/ 17 w 7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48">
                  <a:moveTo>
                    <a:pt x="17" y="148"/>
                  </a:moveTo>
                  <a:lnTo>
                    <a:pt x="0" y="140"/>
                  </a:lnTo>
                  <a:lnTo>
                    <a:pt x="62" y="0"/>
                  </a:lnTo>
                  <a:lnTo>
                    <a:pt x="79" y="8"/>
                  </a:lnTo>
                  <a:lnTo>
                    <a:pt x="17" y="14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42"/>
            <p:cNvSpPr>
              <a:spLocks/>
            </p:cNvSpPr>
            <p:nvPr/>
          </p:nvSpPr>
          <p:spPr bwMode="auto">
            <a:xfrm>
              <a:off x="10317183" y="1731804"/>
              <a:ext cx="142875" cy="227013"/>
            </a:xfrm>
            <a:custGeom>
              <a:avLst/>
              <a:gdLst>
                <a:gd name="T0" fmla="*/ 16 w 90"/>
                <a:gd name="T1" fmla="*/ 143 h 143"/>
                <a:gd name="T2" fmla="*/ 0 w 90"/>
                <a:gd name="T3" fmla="*/ 134 h 143"/>
                <a:gd name="T4" fmla="*/ 73 w 90"/>
                <a:gd name="T5" fmla="*/ 0 h 143"/>
                <a:gd name="T6" fmla="*/ 90 w 90"/>
                <a:gd name="T7" fmla="*/ 9 h 143"/>
                <a:gd name="T8" fmla="*/ 16 w 9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43">
                  <a:moveTo>
                    <a:pt x="16" y="143"/>
                  </a:moveTo>
                  <a:lnTo>
                    <a:pt x="0" y="134"/>
                  </a:lnTo>
                  <a:lnTo>
                    <a:pt x="73" y="0"/>
                  </a:lnTo>
                  <a:lnTo>
                    <a:pt x="90" y="9"/>
                  </a:lnTo>
                  <a:lnTo>
                    <a:pt x="16" y="14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43"/>
            <p:cNvSpPr>
              <a:spLocks/>
            </p:cNvSpPr>
            <p:nvPr/>
          </p:nvSpPr>
          <p:spPr bwMode="auto">
            <a:xfrm>
              <a:off x="10374333" y="1774666"/>
              <a:ext cx="158750" cy="219075"/>
            </a:xfrm>
            <a:custGeom>
              <a:avLst/>
              <a:gdLst>
                <a:gd name="T0" fmla="*/ 16 w 100"/>
                <a:gd name="T1" fmla="*/ 138 h 138"/>
                <a:gd name="T2" fmla="*/ 0 w 100"/>
                <a:gd name="T3" fmla="*/ 128 h 138"/>
                <a:gd name="T4" fmla="*/ 85 w 100"/>
                <a:gd name="T5" fmla="*/ 0 h 138"/>
                <a:gd name="T6" fmla="*/ 100 w 100"/>
                <a:gd name="T7" fmla="*/ 11 h 138"/>
                <a:gd name="T8" fmla="*/ 16 w 100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8">
                  <a:moveTo>
                    <a:pt x="16" y="138"/>
                  </a:moveTo>
                  <a:lnTo>
                    <a:pt x="0" y="128"/>
                  </a:lnTo>
                  <a:lnTo>
                    <a:pt x="85" y="0"/>
                  </a:lnTo>
                  <a:lnTo>
                    <a:pt x="100" y="11"/>
                  </a:lnTo>
                  <a:lnTo>
                    <a:pt x="16" y="13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44"/>
            <p:cNvSpPr>
              <a:spLocks/>
            </p:cNvSpPr>
            <p:nvPr/>
          </p:nvSpPr>
          <p:spPr bwMode="auto">
            <a:xfrm>
              <a:off x="10429895" y="1825466"/>
              <a:ext cx="174625" cy="209550"/>
            </a:xfrm>
            <a:custGeom>
              <a:avLst/>
              <a:gdLst>
                <a:gd name="T0" fmla="*/ 15 w 110"/>
                <a:gd name="T1" fmla="*/ 132 h 132"/>
                <a:gd name="T2" fmla="*/ 0 w 110"/>
                <a:gd name="T3" fmla="*/ 120 h 132"/>
                <a:gd name="T4" fmla="*/ 94 w 110"/>
                <a:gd name="T5" fmla="*/ 0 h 132"/>
                <a:gd name="T6" fmla="*/ 110 w 110"/>
                <a:gd name="T7" fmla="*/ 12 h 132"/>
                <a:gd name="T8" fmla="*/ 15 w 110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32">
                  <a:moveTo>
                    <a:pt x="15" y="132"/>
                  </a:moveTo>
                  <a:lnTo>
                    <a:pt x="0" y="120"/>
                  </a:lnTo>
                  <a:lnTo>
                    <a:pt x="94" y="0"/>
                  </a:lnTo>
                  <a:lnTo>
                    <a:pt x="110" y="12"/>
                  </a:lnTo>
                  <a:lnTo>
                    <a:pt x="15" y="13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45"/>
            <p:cNvSpPr>
              <a:spLocks/>
            </p:cNvSpPr>
            <p:nvPr/>
          </p:nvSpPr>
          <p:spPr bwMode="auto">
            <a:xfrm>
              <a:off x="10480695" y="1881029"/>
              <a:ext cx="187325" cy="198438"/>
            </a:xfrm>
            <a:custGeom>
              <a:avLst/>
              <a:gdLst>
                <a:gd name="T0" fmla="*/ 14 w 118"/>
                <a:gd name="T1" fmla="*/ 125 h 125"/>
                <a:gd name="T2" fmla="*/ 0 w 118"/>
                <a:gd name="T3" fmla="*/ 112 h 125"/>
                <a:gd name="T4" fmla="*/ 105 w 118"/>
                <a:gd name="T5" fmla="*/ 0 h 125"/>
                <a:gd name="T6" fmla="*/ 118 w 118"/>
                <a:gd name="T7" fmla="*/ 13 h 125"/>
                <a:gd name="T8" fmla="*/ 14 w 11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5">
                  <a:moveTo>
                    <a:pt x="14" y="125"/>
                  </a:moveTo>
                  <a:lnTo>
                    <a:pt x="0" y="112"/>
                  </a:lnTo>
                  <a:lnTo>
                    <a:pt x="105" y="0"/>
                  </a:lnTo>
                  <a:lnTo>
                    <a:pt x="118" y="13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46"/>
            <p:cNvSpPr>
              <a:spLocks/>
            </p:cNvSpPr>
            <p:nvPr/>
          </p:nvSpPr>
          <p:spPr bwMode="auto">
            <a:xfrm>
              <a:off x="10528320" y="1941354"/>
              <a:ext cx="200025" cy="185738"/>
            </a:xfrm>
            <a:custGeom>
              <a:avLst/>
              <a:gdLst>
                <a:gd name="T0" fmla="*/ 13 w 126"/>
                <a:gd name="T1" fmla="*/ 117 h 117"/>
                <a:gd name="T2" fmla="*/ 0 w 126"/>
                <a:gd name="T3" fmla="*/ 103 h 117"/>
                <a:gd name="T4" fmla="*/ 113 w 126"/>
                <a:gd name="T5" fmla="*/ 0 h 117"/>
                <a:gd name="T6" fmla="*/ 126 w 126"/>
                <a:gd name="T7" fmla="*/ 15 h 117"/>
                <a:gd name="T8" fmla="*/ 13 w 126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17">
                  <a:moveTo>
                    <a:pt x="13" y="117"/>
                  </a:moveTo>
                  <a:lnTo>
                    <a:pt x="0" y="103"/>
                  </a:lnTo>
                  <a:lnTo>
                    <a:pt x="113" y="0"/>
                  </a:lnTo>
                  <a:lnTo>
                    <a:pt x="126" y="15"/>
                  </a:lnTo>
                  <a:lnTo>
                    <a:pt x="13" y="11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47"/>
            <p:cNvSpPr>
              <a:spLocks/>
            </p:cNvSpPr>
            <p:nvPr/>
          </p:nvSpPr>
          <p:spPr bwMode="auto">
            <a:xfrm>
              <a:off x="10571183" y="2006441"/>
              <a:ext cx="212725" cy="174625"/>
            </a:xfrm>
            <a:custGeom>
              <a:avLst/>
              <a:gdLst>
                <a:gd name="T0" fmla="*/ 13 w 134"/>
                <a:gd name="T1" fmla="*/ 110 h 110"/>
                <a:gd name="T2" fmla="*/ 0 w 134"/>
                <a:gd name="T3" fmla="*/ 94 h 110"/>
                <a:gd name="T4" fmla="*/ 122 w 134"/>
                <a:gd name="T5" fmla="*/ 0 h 110"/>
                <a:gd name="T6" fmla="*/ 134 w 134"/>
                <a:gd name="T7" fmla="*/ 16 h 110"/>
                <a:gd name="T8" fmla="*/ 13 w 134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0">
                  <a:moveTo>
                    <a:pt x="13" y="110"/>
                  </a:moveTo>
                  <a:lnTo>
                    <a:pt x="0" y="94"/>
                  </a:lnTo>
                  <a:lnTo>
                    <a:pt x="122" y="0"/>
                  </a:lnTo>
                  <a:lnTo>
                    <a:pt x="134" y="16"/>
                  </a:lnTo>
                  <a:lnTo>
                    <a:pt x="13" y="11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48"/>
            <p:cNvSpPr>
              <a:spLocks/>
            </p:cNvSpPr>
            <p:nvPr/>
          </p:nvSpPr>
          <p:spPr bwMode="auto">
            <a:xfrm>
              <a:off x="10610870" y="2077879"/>
              <a:ext cx="220663" cy="157163"/>
            </a:xfrm>
            <a:custGeom>
              <a:avLst/>
              <a:gdLst>
                <a:gd name="T0" fmla="*/ 11 w 139"/>
                <a:gd name="T1" fmla="*/ 99 h 99"/>
                <a:gd name="T2" fmla="*/ 0 w 139"/>
                <a:gd name="T3" fmla="*/ 83 h 99"/>
                <a:gd name="T4" fmla="*/ 129 w 139"/>
                <a:gd name="T5" fmla="*/ 0 h 99"/>
                <a:gd name="T6" fmla="*/ 139 w 139"/>
                <a:gd name="T7" fmla="*/ 16 h 99"/>
                <a:gd name="T8" fmla="*/ 11 w 139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99">
                  <a:moveTo>
                    <a:pt x="11" y="99"/>
                  </a:moveTo>
                  <a:lnTo>
                    <a:pt x="0" y="83"/>
                  </a:lnTo>
                  <a:lnTo>
                    <a:pt x="129" y="0"/>
                  </a:lnTo>
                  <a:lnTo>
                    <a:pt x="139" y="16"/>
                  </a:lnTo>
                  <a:lnTo>
                    <a:pt x="11" y="9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49"/>
            <p:cNvSpPr>
              <a:spLocks/>
            </p:cNvSpPr>
            <p:nvPr/>
          </p:nvSpPr>
          <p:spPr bwMode="auto">
            <a:xfrm>
              <a:off x="10645795" y="2152491"/>
              <a:ext cx="230188" cy="141288"/>
            </a:xfrm>
            <a:custGeom>
              <a:avLst/>
              <a:gdLst>
                <a:gd name="T0" fmla="*/ 9 w 145"/>
                <a:gd name="T1" fmla="*/ 89 h 89"/>
                <a:gd name="T2" fmla="*/ 0 w 145"/>
                <a:gd name="T3" fmla="*/ 72 h 89"/>
                <a:gd name="T4" fmla="*/ 136 w 145"/>
                <a:gd name="T5" fmla="*/ 0 h 89"/>
                <a:gd name="T6" fmla="*/ 145 w 145"/>
                <a:gd name="T7" fmla="*/ 18 h 89"/>
                <a:gd name="T8" fmla="*/ 9 w 145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9">
                  <a:moveTo>
                    <a:pt x="9" y="89"/>
                  </a:moveTo>
                  <a:lnTo>
                    <a:pt x="0" y="72"/>
                  </a:lnTo>
                  <a:lnTo>
                    <a:pt x="136" y="0"/>
                  </a:lnTo>
                  <a:lnTo>
                    <a:pt x="145" y="18"/>
                  </a:lnTo>
                  <a:lnTo>
                    <a:pt x="9" y="8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50"/>
            <p:cNvSpPr>
              <a:spLocks/>
            </p:cNvSpPr>
            <p:nvPr/>
          </p:nvSpPr>
          <p:spPr bwMode="auto">
            <a:xfrm>
              <a:off x="10674370" y="2230279"/>
              <a:ext cx="236538" cy="123825"/>
            </a:xfrm>
            <a:custGeom>
              <a:avLst/>
              <a:gdLst>
                <a:gd name="T0" fmla="*/ 9 w 149"/>
                <a:gd name="T1" fmla="*/ 78 h 78"/>
                <a:gd name="T2" fmla="*/ 0 w 149"/>
                <a:gd name="T3" fmla="*/ 60 h 78"/>
                <a:gd name="T4" fmla="*/ 142 w 149"/>
                <a:gd name="T5" fmla="*/ 0 h 78"/>
                <a:gd name="T6" fmla="*/ 149 w 149"/>
                <a:gd name="T7" fmla="*/ 18 h 78"/>
                <a:gd name="T8" fmla="*/ 9 w 14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8">
                  <a:moveTo>
                    <a:pt x="9" y="78"/>
                  </a:moveTo>
                  <a:lnTo>
                    <a:pt x="0" y="60"/>
                  </a:lnTo>
                  <a:lnTo>
                    <a:pt x="142" y="0"/>
                  </a:lnTo>
                  <a:lnTo>
                    <a:pt x="149" y="18"/>
                  </a:lnTo>
                  <a:lnTo>
                    <a:pt x="9" y="7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51"/>
            <p:cNvSpPr>
              <a:spLocks/>
            </p:cNvSpPr>
            <p:nvPr/>
          </p:nvSpPr>
          <p:spPr bwMode="auto">
            <a:xfrm>
              <a:off x="10699770" y="2312829"/>
              <a:ext cx="239713" cy="103188"/>
            </a:xfrm>
            <a:custGeom>
              <a:avLst/>
              <a:gdLst>
                <a:gd name="T0" fmla="*/ 6 w 151"/>
                <a:gd name="T1" fmla="*/ 65 h 65"/>
                <a:gd name="T2" fmla="*/ 0 w 151"/>
                <a:gd name="T3" fmla="*/ 48 h 65"/>
                <a:gd name="T4" fmla="*/ 146 w 151"/>
                <a:gd name="T5" fmla="*/ 0 h 65"/>
                <a:gd name="T6" fmla="*/ 151 w 151"/>
                <a:gd name="T7" fmla="*/ 17 h 65"/>
                <a:gd name="T8" fmla="*/ 6 w 151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5">
                  <a:moveTo>
                    <a:pt x="6" y="65"/>
                  </a:moveTo>
                  <a:lnTo>
                    <a:pt x="0" y="48"/>
                  </a:lnTo>
                  <a:lnTo>
                    <a:pt x="146" y="0"/>
                  </a:lnTo>
                  <a:lnTo>
                    <a:pt x="151" y="17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52"/>
            <p:cNvSpPr>
              <a:spLocks/>
            </p:cNvSpPr>
            <p:nvPr/>
          </p:nvSpPr>
          <p:spPr bwMode="auto">
            <a:xfrm>
              <a:off x="10720408" y="2393791"/>
              <a:ext cx="242888" cy="87313"/>
            </a:xfrm>
            <a:custGeom>
              <a:avLst/>
              <a:gdLst>
                <a:gd name="T0" fmla="*/ 4 w 153"/>
                <a:gd name="T1" fmla="*/ 55 h 55"/>
                <a:gd name="T2" fmla="*/ 0 w 153"/>
                <a:gd name="T3" fmla="*/ 36 h 55"/>
                <a:gd name="T4" fmla="*/ 149 w 153"/>
                <a:gd name="T5" fmla="*/ 0 h 55"/>
                <a:gd name="T6" fmla="*/ 153 w 153"/>
                <a:gd name="T7" fmla="*/ 20 h 55"/>
                <a:gd name="T8" fmla="*/ 4 w 153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55">
                  <a:moveTo>
                    <a:pt x="4" y="55"/>
                  </a:moveTo>
                  <a:lnTo>
                    <a:pt x="0" y="36"/>
                  </a:lnTo>
                  <a:lnTo>
                    <a:pt x="149" y="0"/>
                  </a:lnTo>
                  <a:lnTo>
                    <a:pt x="153" y="20"/>
                  </a:lnTo>
                  <a:lnTo>
                    <a:pt x="4" y="5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53"/>
            <p:cNvSpPr>
              <a:spLocks/>
            </p:cNvSpPr>
            <p:nvPr/>
          </p:nvSpPr>
          <p:spPr bwMode="auto">
            <a:xfrm>
              <a:off x="10733108" y="2479516"/>
              <a:ext cx="246063" cy="68263"/>
            </a:xfrm>
            <a:custGeom>
              <a:avLst/>
              <a:gdLst>
                <a:gd name="T0" fmla="*/ 3 w 155"/>
                <a:gd name="T1" fmla="*/ 43 h 43"/>
                <a:gd name="T2" fmla="*/ 0 w 155"/>
                <a:gd name="T3" fmla="*/ 24 h 43"/>
                <a:gd name="T4" fmla="*/ 152 w 155"/>
                <a:gd name="T5" fmla="*/ 0 h 43"/>
                <a:gd name="T6" fmla="*/ 155 w 155"/>
                <a:gd name="T7" fmla="*/ 19 h 43"/>
                <a:gd name="T8" fmla="*/ 3 w 15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43">
                  <a:moveTo>
                    <a:pt x="3" y="43"/>
                  </a:moveTo>
                  <a:lnTo>
                    <a:pt x="0" y="24"/>
                  </a:lnTo>
                  <a:lnTo>
                    <a:pt x="152" y="0"/>
                  </a:lnTo>
                  <a:lnTo>
                    <a:pt x="155" y="1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54"/>
            <p:cNvSpPr>
              <a:spLocks/>
            </p:cNvSpPr>
            <p:nvPr/>
          </p:nvSpPr>
          <p:spPr bwMode="auto">
            <a:xfrm>
              <a:off x="10742633" y="2566829"/>
              <a:ext cx="244475" cy="47625"/>
            </a:xfrm>
            <a:custGeom>
              <a:avLst/>
              <a:gdLst>
                <a:gd name="T0" fmla="*/ 1 w 154"/>
                <a:gd name="T1" fmla="*/ 30 h 30"/>
                <a:gd name="T2" fmla="*/ 0 w 154"/>
                <a:gd name="T3" fmla="*/ 11 h 30"/>
                <a:gd name="T4" fmla="*/ 152 w 154"/>
                <a:gd name="T5" fmla="*/ 0 h 30"/>
                <a:gd name="T6" fmla="*/ 154 w 154"/>
                <a:gd name="T7" fmla="*/ 19 h 30"/>
                <a:gd name="T8" fmla="*/ 1 w 154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0">
                  <a:moveTo>
                    <a:pt x="1" y="30"/>
                  </a:moveTo>
                  <a:lnTo>
                    <a:pt x="0" y="11"/>
                  </a:lnTo>
                  <a:lnTo>
                    <a:pt x="152" y="0"/>
                  </a:lnTo>
                  <a:lnTo>
                    <a:pt x="154" y="19"/>
                  </a:lnTo>
                  <a:lnTo>
                    <a:pt x="1" y="3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55"/>
            <p:cNvSpPr>
              <a:spLocks/>
            </p:cNvSpPr>
            <p:nvPr/>
          </p:nvSpPr>
          <p:spPr bwMode="auto">
            <a:xfrm>
              <a:off x="10745808" y="2649379"/>
              <a:ext cx="242888" cy="33338"/>
            </a:xfrm>
            <a:custGeom>
              <a:avLst/>
              <a:gdLst>
                <a:gd name="T0" fmla="*/ 0 w 153"/>
                <a:gd name="T1" fmla="*/ 20 h 21"/>
                <a:gd name="T2" fmla="*/ 0 w 153"/>
                <a:gd name="T3" fmla="*/ 0 h 21"/>
                <a:gd name="T4" fmla="*/ 153 w 153"/>
                <a:gd name="T5" fmla="*/ 2 h 21"/>
                <a:gd name="T6" fmla="*/ 152 w 153"/>
                <a:gd name="T7" fmla="*/ 21 h 21"/>
                <a:gd name="T8" fmla="*/ 0 w 153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1">
                  <a:moveTo>
                    <a:pt x="0" y="20"/>
                  </a:moveTo>
                  <a:lnTo>
                    <a:pt x="0" y="0"/>
                  </a:lnTo>
                  <a:lnTo>
                    <a:pt x="153" y="2"/>
                  </a:lnTo>
                  <a:lnTo>
                    <a:pt x="152" y="2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56"/>
            <p:cNvSpPr>
              <a:spLocks/>
            </p:cNvSpPr>
            <p:nvPr/>
          </p:nvSpPr>
          <p:spPr bwMode="auto">
            <a:xfrm>
              <a:off x="10739458" y="2716054"/>
              <a:ext cx="244475" cy="55563"/>
            </a:xfrm>
            <a:custGeom>
              <a:avLst/>
              <a:gdLst>
                <a:gd name="T0" fmla="*/ 0 w 154"/>
                <a:gd name="T1" fmla="*/ 19 h 35"/>
                <a:gd name="T2" fmla="*/ 2 w 154"/>
                <a:gd name="T3" fmla="*/ 0 h 35"/>
                <a:gd name="T4" fmla="*/ 154 w 154"/>
                <a:gd name="T5" fmla="*/ 16 h 35"/>
                <a:gd name="T6" fmla="*/ 152 w 154"/>
                <a:gd name="T7" fmla="*/ 35 h 35"/>
                <a:gd name="T8" fmla="*/ 0 w 154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5">
                  <a:moveTo>
                    <a:pt x="0" y="19"/>
                  </a:moveTo>
                  <a:lnTo>
                    <a:pt x="2" y="0"/>
                  </a:lnTo>
                  <a:lnTo>
                    <a:pt x="154" y="16"/>
                  </a:lnTo>
                  <a:lnTo>
                    <a:pt x="152" y="35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157"/>
            <p:cNvSpPr>
              <a:spLocks/>
            </p:cNvSpPr>
            <p:nvPr/>
          </p:nvSpPr>
          <p:spPr bwMode="auto">
            <a:xfrm>
              <a:off x="10728345" y="2782729"/>
              <a:ext cx="246063" cy="74613"/>
            </a:xfrm>
            <a:custGeom>
              <a:avLst/>
              <a:gdLst>
                <a:gd name="T0" fmla="*/ 0 w 155"/>
                <a:gd name="T1" fmla="*/ 19 h 47"/>
                <a:gd name="T2" fmla="*/ 4 w 155"/>
                <a:gd name="T3" fmla="*/ 0 h 47"/>
                <a:gd name="T4" fmla="*/ 155 w 155"/>
                <a:gd name="T5" fmla="*/ 28 h 47"/>
                <a:gd name="T6" fmla="*/ 151 w 155"/>
                <a:gd name="T7" fmla="*/ 47 h 47"/>
                <a:gd name="T8" fmla="*/ 0 w 155"/>
                <a:gd name="T9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47">
                  <a:moveTo>
                    <a:pt x="0" y="19"/>
                  </a:moveTo>
                  <a:lnTo>
                    <a:pt x="4" y="0"/>
                  </a:lnTo>
                  <a:lnTo>
                    <a:pt x="155" y="28"/>
                  </a:lnTo>
                  <a:lnTo>
                    <a:pt x="151" y="4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58"/>
            <p:cNvSpPr>
              <a:spLocks/>
            </p:cNvSpPr>
            <p:nvPr/>
          </p:nvSpPr>
          <p:spPr bwMode="auto">
            <a:xfrm>
              <a:off x="10712470" y="2847816"/>
              <a:ext cx="242888" cy="93663"/>
            </a:xfrm>
            <a:custGeom>
              <a:avLst/>
              <a:gdLst>
                <a:gd name="T0" fmla="*/ 0 w 153"/>
                <a:gd name="T1" fmla="*/ 18 h 59"/>
                <a:gd name="T2" fmla="*/ 5 w 153"/>
                <a:gd name="T3" fmla="*/ 0 h 59"/>
                <a:gd name="T4" fmla="*/ 153 w 153"/>
                <a:gd name="T5" fmla="*/ 41 h 59"/>
                <a:gd name="T6" fmla="*/ 148 w 153"/>
                <a:gd name="T7" fmla="*/ 59 h 59"/>
                <a:gd name="T8" fmla="*/ 0 w 153"/>
                <a:gd name="T9" fmla="*/ 1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59">
                  <a:moveTo>
                    <a:pt x="0" y="18"/>
                  </a:moveTo>
                  <a:lnTo>
                    <a:pt x="5" y="0"/>
                  </a:lnTo>
                  <a:lnTo>
                    <a:pt x="153" y="41"/>
                  </a:lnTo>
                  <a:lnTo>
                    <a:pt x="148" y="59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59"/>
            <p:cNvSpPr>
              <a:spLocks/>
            </p:cNvSpPr>
            <p:nvPr/>
          </p:nvSpPr>
          <p:spPr bwMode="auto">
            <a:xfrm>
              <a:off x="10690245" y="2912904"/>
              <a:ext cx="239713" cy="111125"/>
            </a:xfrm>
            <a:custGeom>
              <a:avLst/>
              <a:gdLst>
                <a:gd name="T0" fmla="*/ 0 w 151"/>
                <a:gd name="T1" fmla="*/ 17 h 70"/>
                <a:gd name="T2" fmla="*/ 8 w 151"/>
                <a:gd name="T3" fmla="*/ 0 h 70"/>
                <a:gd name="T4" fmla="*/ 151 w 151"/>
                <a:gd name="T5" fmla="*/ 51 h 70"/>
                <a:gd name="T6" fmla="*/ 145 w 151"/>
                <a:gd name="T7" fmla="*/ 70 h 70"/>
                <a:gd name="T8" fmla="*/ 0 w 151"/>
                <a:gd name="T9" fmla="*/ 1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70">
                  <a:moveTo>
                    <a:pt x="0" y="17"/>
                  </a:moveTo>
                  <a:lnTo>
                    <a:pt x="8" y="0"/>
                  </a:lnTo>
                  <a:lnTo>
                    <a:pt x="151" y="51"/>
                  </a:lnTo>
                  <a:lnTo>
                    <a:pt x="145" y="7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60"/>
            <p:cNvSpPr>
              <a:spLocks/>
            </p:cNvSpPr>
            <p:nvPr/>
          </p:nvSpPr>
          <p:spPr bwMode="auto">
            <a:xfrm>
              <a:off x="10664845" y="2973229"/>
              <a:ext cx="233363" cy="130175"/>
            </a:xfrm>
            <a:custGeom>
              <a:avLst/>
              <a:gdLst>
                <a:gd name="T0" fmla="*/ 0 w 147"/>
                <a:gd name="T1" fmla="*/ 18 h 82"/>
                <a:gd name="T2" fmla="*/ 8 w 147"/>
                <a:gd name="T3" fmla="*/ 0 h 82"/>
                <a:gd name="T4" fmla="*/ 147 w 147"/>
                <a:gd name="T5" fmla="*/ 64 h 82"/>
                <a:gd name="T6" fmla="*/ 139 w 147"/>
                <a:gd name="T7" fmla="*/ 82 h 82"/>
                <a:gd name="T8" fmla="*/ 0 w 147"/>
                <a:gd name="T9" fmla="*/ 1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2">
                  <a:moveTo>
                    <a:pt x="0" y="18"/>
                  </a:moveTo>
                  <a:lnTo>
                    <a:pt x="8" y="0"/>
                  </a:lnTo>
                  <a:lnTo>
                    <a:pt x="147" y="64"/>
                  </a:lnTo>
                  <a:lnTo>
                    <a:pt x="139" y="8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61"/>
            <p:cNvSpPr>
              <a:spLocks/>
            </p:cNvSpPr>
            <p:nvPr/>
          </p:nvSpPr>
          <p:spPr bwMode="auto">
            <a:xfrm>
              <a:off x="10633095" y="3033554"/>
              <a:ext cx="227013" cy="147638"/>
            </a:xfrm>
            <a:custGeom>
              <a:avLst/>
              <a:gdLst>
                <a:gd name="T0" fmla="*/ 0 w 143"/>
                <a:gd name="T1" fmla="*/ 17 h 93"/>
                <a:gd name="T2" fmla="*/ 10 w 143"/>
                <a:gd name="T3" fmla="*/ 0 h 93"/>
                <a:gd name="T4" fmla="*/ 143 w 143"/>
                <a:gd name="T5" fmla="*/ 76 h 93"/>
                <a:gd name="T6" fmla="*/ 133 w 143"/>
                <a:gd name="T7" fmla="*/ 93 h 93"/>
                <a:gd name="T8" fmla="*/ 0 w 143"/>
                <a:gd name="T9" fmla="*/ 1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3">
                  <a:moveTo>
                    <a:pt x="0" y="17"/>
                  </a:moveTo>
                  <a:lnTo>
                    <a:pt x="10" y="0"/>
                  </a:lnTo>
                  <a:lnTo>
                    <a:pt x="143" y="76"/>
                  </a:lnTo>
                  <a:lnTo>
                    <a:pt x="133" y="9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62"/>
            <p:cNvSpPr>
              <a:spLocks/>
            </p:cNvSpPr>
            <p:nvPr/>
          </p:nvSpPr>
          <p:spPr bwMode="auto">
            <a:xfrm>
              <a:off x="10596583" y="3090704"/>
              <a:ext cx="217488" cy="163513"/>
            </a:xfrm>
            <a:custGeom>
              <a:avLst/>
              <a:gdLst>
                <a:gd name="T0" fmla="*/ 0 w 137"/>
                <a:gd name="T1" fmla="*/ 16 h 103"/>
                <a:gd name="T2" fmla="*/ 11 w 137"/>
                <a:gd name="T3" fmla="*/ 0 h 103"/>
                <a:gd name="T4" fmla="*/ 137 w 137"/>
                <a:gd name="T5" fmla="*/ 86 h 103"/>
                <a:gd name="T6" fmla="*/ 127 w 137"/>
                <a:gd name="T7" fmla="*/ 103 h 103"/>
                <a:gd name="T8" fmla="*/ 0 w 137"/>
                <a:gd name="T9" fmla="*/ 1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03">
                  <a:moveTo>
                    <a:pt x="0" y="16"/>
                  </a:moveTo>
                  <a:lnTo>
                    <a:pt x="11" y="0"/>
                  </a:lnTo>
                  <a:lnTo>
                    <a:pt x="137" y="86"/>
                  </a:lnTo>
                  <a:lnTo>
                    <a:pt x="127" y="103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63"/>
            <p:cNvSpPr>
              <a:spLocks/>
            </p:cNvSpPr>
            <p:nvPr/>
          </p:nvSpPr>
          <p:spPr bwMode="auto">
            <a:xfrm>
              <a:off x="10555308" y="3146266"/>
              <a:ext cx="209550" cy="176213"/>
            </a:xfrm>
            <a:custGeom>
              <a:avLst/>
              <a:gdLst>
                <a:gd name="T0" fmla="*/ 0 w 132"/>
                <a:gd name="T1" fmla="*/ 14 h 111"/>
                <a:gd name="T2" fmla="*/ 12 w 132"/>
                <a:gd name="T3" fmla="*/ 0 h 111"/>
                <a:gd name="T4" fmla="*/ 132 w 132"/>
                <a:gd name="T5" fmla="*/ 96 h 111"/>
                <a:gd name="T6" fmla="*/ 120 w 132"/>
                <a:gd name="T7" fmla="*/ 111 h 111"/>
                <a:gd name="T8" fmla="*/ 0 w 132"/>
                <a:gd name="T9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11">
                  <a:moveTo>
                    <a:pt x="0" y="14"/>
                  </a:moveTo>
                  <a:lnTo>
                    <a:pt x="12" y="0"/>
                  </a:lnTo>
                  <a:lnTo>
                    <a:pt x="132" y="96"/>
                  </a:lnTo>
                  <a:lnTo>
                    <a:pt x="120" y="11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64"/>
            <p:cNvSpPr>
              <a:spLocks/>
            </p:cNvSpPr>
            <p:nvPr/>
          </p:nvSpPr>
          <p:spPr bwMode="auto">
            <a:xfrm>
              <a:off x="10510858" y="3195479"/>
              <a:ext cx="196850" cy="190500"/>
            </a:xfrm>
            <a:custGeom>
              <a:avLst/>
              <a:gdLst>
                <a:gd name="T0" fmla="*/ 0 w 124"/>
                <a:gd name="T1" fmla="*/ 15 h 120"/>
                <a:gd name="T2" fmla="*/ 14 w 124"/>
                <a:gd name="T3" fmla="*/ 0 h 120"/>
                <a:gd name="T4" fmla="*/ 124 w 124"/>
                <a:gd name="T5" fmla="*/ 106 h 120"/>
                <a:gd name="T6" fmla="*/ 111 w 124"/>
                <a:gd name="T7" fmla="*/ 120 h 120"/>
                <a:gd name="T8" fmla="*/ 0 w 124"/>
                <a:gd name="T9" fmla="*/ 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0">
                  <a:moveTo>
                    <a:pt x="0" y="15"/>
                  </a:moveTo>
                  <a:lnTo>
                    <a:pt x="14" y="0"/>
                  </a:lnTo>
                  <a:lnTo>
                    <a:pt x="124" y="106"/>
                  </a:lnTo>
                  <a:lnTo>
                    <a:pt x="111" y="12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65"/>
            <p:cNvSpPr>
              <a:spLocks/>
            </p:cNvSpPr>
            <p:nvPr/>
          </p:nvSpPr>
          <p:spPr bwMode="auto">
            <a:xfrm>
              <a:off x="10461645" y="3243104"/>
              <a:ext cx="184150" cy="203200"/>
            </a:xfrm>
            <a:custGeom>
              <a:avLst/>
              <a:gdLst>
                <a:gd name="T0" fmla="*/ 0 w 116"/>
                <a:gd name="T1" fmla="*/ 12 h 128"/>
                <a:gd name="T2" fmla="*/ 14 w 116"/>
                <a:gd name="T3" fmla="*/ 0 h 128"/>
                <a:gd name="T4" fmla="*/ 116 w 116"/>
                <a:gd name="T5" fmla="*/ 115 h 128"/>
                <a:gd name="T6" fmla="*/ 101 w 116"/>
                <a:gd name="T7" fmla="*/ 128 h 128"/>
                <a:gd name="T8" fmla="*/ 0 w 116"/>
                <a:gd name="T9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28">
                  <a:moveTo>
                    <a:pt x="0" y="12"/>
                  </a:moveTo>
                  <a:lnTo>
                    <a:pt x="14" y="0"/>
                  </a:lnTo>
                  <a:lnTo>
                    <a:pt x="116" y="115"/>
                  </a:lnTo>
                  <a:lnTo>
                    <a:pt x="101" y="12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66"/>
            <p:cNvSpPr>
              <a:spLocks/>
            </p:cNvSpPr>
            <p:nvPr/>
          </p:nvSpPr>
          <p:spPr bwMode="auto">
            <a:xfrm>
              <a:off x="10409258" y="3285966"/>
              <a:ext cx="168275" cy="212725"/>
            </a:xfrm>
            <a:custGeom>
              <a:avLst/>
              <a:gdLst>
                <a:gd name="T0" fmla="*/ 0 w 106"/>
                <a:gd name="T1" fmla="*/ 11 h 134"/>
                <a:gd name="T2" fmla="*/ 15 w 106"/>
                <a:gd name="T3" fmla="*/ 0 h 134"/>
                <a:gd name="T4" fmla="*/ 106 w 106"/>
                <a:gd name="T5" fmla="*/ 123 h 134"/>
                <a:gd name="T6" fmla="*/ 90 w 106"/>
                <a:gd name="T7" fmla="*/ 134 h 134"/>
                <a:gd name="T8" fmla="*/ 0 w 106"/>
                <a:gd name="T9" fmla="*/ 1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34">
                  <a:moveTo>
                    <a:pt x="0" y="11"/>
                  </a:moveTo>
                  <a:lnTo>
                    <a:pt x="15" y="0"/>
                  </a:lnTo>
                  <a:lnTo>
                    <a:pt x="106" y="123"/>
                  </a:lnTo>
                  <a:lnTo>
                    <a:pt x="90" y="13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67"/>
            <p:cNvSpPr>
              <a:spLocks/>
            </p:cNvSpPr>
            <p:nvPr/>
          </p:nvSpPr>
          <p:spPr bwMode="auto">
            <a:xfrm>
              <a:off x="10353695" y="3324066"/>
              <a:ext cx="153988" cy="223838"/>
            </a:xfrm>
            <a:custGeom>
              <a:avLst/>
              <a:gdLst>
                <a:gd name="T0" fmla="*/ 0 w 97"/>
                <a:gd name="T1" fmla="*/ 10 h 141"/>
                <a:gd name="T2" fmla="*/ 15 w 97"/>
                <a:gd name="T3" fmla="*/ 0 h 141"/>
                <a:gd name="T4" fmla="*/ 97 w 97"/>
                <a:gd name="T5" fmla="*/ 131 h 141"/>
                <a:gd name="T6" fmla="*/ 80 w 97"/>
                <a:gd name="T7" fmla="*/ 141 h 141"/>
                <a:gd name="T8" fmla="*/ 0 w 97"/>
                <a:gd name="T9" fmla="*/ 1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1">
                  <a:moveTo>
                    <a:pt x="0" y="10"/>
                  </a:moveTo>
                  <a:lnTo>
                    <a:pt x="15" y="0"/>
                  </a:lnTo>
                  <a:lnTo>
                    <a:pt x="97" y="131"/>
                  </a:lnTo>
                  <a:lnTo>
                    <a:pt x="80" y="141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68"/>
            <p:cNvSpPr>
              <a:spLocks/>
            </p:cNvSpPr>
            <p:nvPr/>
          </p:nvSpPr>
          <p:spPr bwMode="auto">
            <a:xfrm>
              <a:off x="10293370" y="3358991"/>
              <a:ext cx="138113" cy="230188"/>
            </a:xfrm>
            <a:custGeom>
              <a:avLst/>
              <a:gdLst>
                <a:gd name="T0" fmla="*/ 0 w 87"/>
                <a:gd name="T1" fmla="*/ 8 h 145"/>
                <a:gd name="T2" fmla="*/ 17 w 87"/>
                <a:gd name="T3" fmla="*/ 0 h 145"/>
                <a:gd name="T4" fmla="*/ 87 w 87"/>
                <a:gd name="T5" fmla="*/ 136 h 145"/>
                <a:gd name="T6" fmla="*/ 70 w 87"/>
                <a:gd name="T7" fmla="*/ 145 h 145"/>
                <a:gd name="T8" fmla="*/ 0 w 87"/>
                <a:gd name="T9" fmla="*/ 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45">
                  <a:moveTo>
                    <a:pt x="0" y="8"/>
                  </a:moveTo>
                  <a:lnTo>
                    <a:pt x="17" y="0"/>
                  </a:lnTo>
                  <a:lnTo>
                    <a:pt x="87" y="136"/>
                  </a:lnTo>
                  <a:lnTo>
                    <a:pt x="70" y="14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69"/>
            <p:cNvSpPr>
              <a:spLocks/>
            </p:cNvSpPr>
            <p:nvPr/>
          </p:nvSpPr>
          <p:spPr bwMode="auto">
            <a:xfrm>
              <a:off x="10233045" y="3387566"/>
              <a:ext cx="120650" cy="236538"/>
            </a:xfrm>
            <a:custGeom>
              <a:avLst/>
              <a:gdLst>
                <a:gd name="T0" fmla="*/ 0 w 76"/>
                <a:gd name="T1" fmla="*/ 7 h 149"/>
                <a:gd name="T2" fmla="*/ 18 w 76"/>
                <a:gd name="T3" fmla="*/ 0 h 149"/>
                <a:gd name="T4" fmla="*/ 76 w 76"/>
                <a:gd name="T5" fmla="*/ 141 h 149"/>
                <a:gd name="T6" fmla="*/ 57 w 76"/>
                <a:gd name="T7" fmla="*/ 149 h 149"/>
                <a:gd name="T8" fmla="*/ 0 w 76"/>
                <a:gd name="T9" fmla="*/ 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9">
                  <a:moveTo>
                    <a:pt x="0" y="7"/>
                  </a:moveTo>
                  <a:lnTo>
                    <a:pt x="18" y="0"/>
                  </a:lnTo>
                  <a:lnTo>
                    <a:pt x="76" y="141"/>
                  </a:lnTo>
                  <a:lnTo>
                    <a:pt x="57" y="14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70"/>
            <p:cNvSpPr>
              <a:spLocks/>
            </p:cNvSpPr>
            <p:nvPr/>
          </p:nvSpPr>
          <p:spPr bwMode="auto">
            <a:xfrm>
              <a:off x="10169545" y="3411379"/>
              <a:ext cx="101600" cy="239713"/>
            </a:xfrm>
            <a:custGeom>
              <a:avLst/>
              <a:gdLst>
                <a:gd name="T0" fmla="*/ 0 w 64"/>
                <a:gd name="T1" fmla="*/ 5 h 151"/>
                <a:gd name="T2" fmla="*/ 19 w 64"/>
                <a:gd name="T3" fmla="*/ 0 h 151"/>
                <a:gd name="T4" fmla="*/ 64 w 64"/>
                <a:gd name="T5" fmla="*/ 146 h 151"/>
                <a:gd name="T6" fmla="*/ 46 w 64"/>
                <a:gd name="T7" fmla="*/ 151 h 151"/>
                <a:gd name="T8" fmla="*/ 0 w 64"/>
                <a:gd name="T9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51">
                  <a:moveTo>
                    <a:pt x="0" y="5"/>
                  </a:moveTo>
                  <a:lnTo>
                    <a:pt x="19" y="0"/>
                  </a:lnTo>
                  <a:lnTo>
                    <a:pt x="64" y="146"/>
                  </a:lnTo>
                  <a:lnTo>
                    <a:pt x="46" y="151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71"/>
            <p:cNvSpPr>
              <a:spLocks/>
            </p:cNvSpPr>
            <p:nvPr/>
          </p:nvSpPr>
          <p:spPr bwMode="auto">
            <a:xfrm>
              <a:off x="10104458" y="3428841"/>
              <a:ext cx="82550" cy="244475"/>
            </a:xfrm>
            <a:custGeom>
              <a:avLst/>
              <a:gdLst>
                <a:gd name="T0" fmla="*/ 0 w 52"/>
                <a:gd name="T1" fmla="*/ 5 h 154"/>
                <a:gd name="T2" fmla="*/ 19 w 52"/>
                <a:gd name="T3" fmla="*/ 0 h 154"/>
                <a:gd name="T4" fmla="*/ 52 w 52"/>
                <a:gd name="T5" fmla="*/ 150 h 154"/>
                <a:gd name="T6" fmla="*/ 34 w 52"/>
                <a:gd name="T7" fmla="*/ 154 h 154"/>
                <a:gd name="T8" fmla="*/ 0 w 52"/>
                <a:gd name="T9" fmla="*/ 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4">
                  <a:moveTo>
                    <a:pt x="0" y="5"/>
                  </a:moveTo>
                  <a:lnTo>
                    <a:pt x="19" y="0"/>
                  </a:lnTo>
                  <a:lnTo>
                    <a:pt x="52" y="150"/>
                  </a:lnTo>
                  <a:lnTo>
                    <a:pt x="34" y="15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72"/>
            <p:cNvSpPr>
              <a:spLocks/>
            </p:cNvSpPr>
            <p:nvPr/>
          </p:nvSpPr>
          <p:spPr bwMode="auto">
            <a:xfrm>
              <a:off x="10039370" y="3441541"/>
              <a:ext cx="63500" cy="246063"/>
            </a:xfrm>
            <a:custGeom>
              <a:avLst/>
              <a:gdLst>
                <a:gd name="T0" fmla="*/ 0 w 40"/>
                <a:gd name="T1" fmla="*/ 3 h 155"/>
                <a:gd name="T2" fmla="*/ 18 w 40"/>
                <a:gd name="T3" fmla="*/ 0 h 155"/>
                <a:gd name="T4" fmla="*/ 40 w 40"/>
                <a:gd name="T5" fmla="*/ 153 h 155"/>
                <a:gd name="T6" fmla="*/ 20 w 40"/>
                <a:gd name="T7" fmla="*/ 155 h 155"/>
                <a:gd name="T8" fmla="*/ 0 w 40"/>
                <a:gd name="T9" fmla="*/ 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55">
                  <a:moveTo>
                    <a:pt x="0" y="3"/>
                  </a:moveTo>
                  <a:lnTo>
                    <a:pt x="18" y="0"/>
                  </a:lnTo>
                  <a:lnTo>
                    <a:pt x="40" y="153"/>
                  </a:lnTo>
                  <a:lnTo>
                    <a:pt x="20" y="15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173"/>
            <p:cNvSpPr>
              <a:spLocks/>
            </p:cNvSpPr>
            <p:nvPr/>
          </p:nvSpPr>
          <p:spPr bwMode="auto">
            <a:xfrm>
              <a:off x="9971108" y="3451066"/>
              <a:ext cx="44450" cy="242888"/>
            </a:xfrm>
            <a:custGeom>
              <a:avLst/>
              <a:gdLst>
                <a:gd name="T0" fmla="*/ 0 w 28"/>
                <a:gd name="T1" fmla="*/ 1 h 153"/>
                <a:gd name="T2" fmla="*/ 20 w 28"/>
                <a:gd name="T3" fmla="*/ 0 h 153"/>
                <a:gd name="T4" fmla="*/ 28 w 28"/>
                <a:gd name="T5" fmla="*/ 152 h 153"/>
                <a:gd name="T6" fmla="*/ 9 w 28"/>
                <a:gd name="T7" fmla="*/ 153 h 153"/>
                <a:gd name="T8" fmla="*/ 0 w 28"/>
                <a:gd name="T9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53">
                  <a:moveTo>
                    <a:pt x="0" y="1"/>
                  </a:moveTo>
                  <a:lnTo>
                    <a:pt x="20" y="0"/>
                  </a:lnTo>
                  <a:lnTo>
                    <a:pt x="28" y="152"/>
                  </a:lnTo>
                  <a:lnTo>
                    <a:pt x="9" y="1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174"/>
            <p:cNvSpPr>
              <a:spLocks noChangeArrowheads="1"/>
            </p:cNvSpPr>
            <p:nvPr/>
          </p:nvSpPr>
          <p:spPr bwMode="auto">
            <a:xfrm>
              <a:off x="9894908" y="3451066"/>
              <a:ext cx="31750" cy="242888"/>
            </a:xfrm>
            <a:prstGeom prst="rect">
              <a:avLst/>
            </a:pr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75"/>
            <p:cNvSpPr>
              <a:spLocks/>
            </p:cNvSpPr>
            <p:nvPr/>
          </p:nvSpPr>
          <p:spPr bwMode="auto">
            <a:xfrm>
              <a:off x="9809183" y="3447891"/>
              <a:ext cx="50800" cy="242888"/>
            </a:xfrm>
            <a:custGeom>
              <a:avLst/>
              <a:gdLst>
                <a:gd name="T0" fmla="*/ 13 w 32"/>
                <a:gd name="T1" fmla="*/ 0 h 153"/>
                <a:gd name="T2" fmla="*/ 32 w 32"/>
                <a:gd name="T3" fmla="*/ 1 h 153"/>
                <a:gd name="T4" fmla="*/ 19 w 32"/>
                <a:gd name="T5" fmla="*/ 153 h 153"/>
                <a:gd name="T6" fmla="*/ 0 w 32"/>
                <a:gd name="T7" fmla="*/ 152 h 153"/>
                <a:gd name="T8" fmla="*/ 13 w 32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3">
                  <a:moveTo>
                    <a:pt x="13" y="0"/>
                  </a:moveTo>
                  <a:lnTo>
                    <a:pt x="32" y="1"/>
                  </a:lnTo>
                  <a:lnTo>
                    <a:pt x="19" y="153"/>
                  </a:lnTo>
                  <a:lnTo>
                    <a:pt x="0" y="15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176"/>
            <p:cNvSpPr>
              <a:spLocks/>
            </p:cNvSpPr>
            <p:nvPr/>
          </p:nvSpPr>
          <p:spPr bwMode="auto">
            <a:xfrm>
              <a:off x="9721870" y="3436779"/>
              <a:ext cx="73025" cy="246063"/>
            </a:xfrm>
            <a:custGeom>
              <a:avLst/>
              <a:gdLst>
                <a:gd name="T0" fmla="*/ 26 w 46"/>
                <a:gd name="T1" fmla="*/ 0 h 155"/>
                <a:gd name="T2" fmla="*/ 46 w 46"/>
                <a:gd name="T3" fmla="*/ 3 h 155"/>
                <a:gd name="T4" fmla="*/ 20 w 46"/>
                <a:gd name="T5" fmla="*/ 155 h 155"/>
                <a:gd name="T6" fmla="*/ 0 w 46"/>
                <a:gd name="T7" fmla="*/ 151 h 155"/>
                <a:gd name="T8" fmla="*/ 26 w 46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55">
                  <a:moveTo>
                    <a:pt x="26" y="0"/>
                  </a:moveTo>
                  <a:lnTo>
                    <a:pt x="46" y="3"/>
                  </a:lnTo>
                  <a:lnTo>
                    <a:pt x="20" y="155"/>
                  </a:lnTo>
                  <a:lnTo>
                    <a:pt x="0" y="15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177"/>
            <p:cNvSpPr>
              <a:spLocks/>
            </p:cNvSpPr>
            <p:nvPr/>
          </p:nvSpPr>
          <p:spPr bwMode="auto">
            <a:xfrm>
              <a:off x="9639320" y="3422491"/>
              <a:ext cx="88900" cy="242888"/>
            </a:xfrm>
            <a:custGeom>
              <a:avLst/>
              <a:gdLst>
                <a:gd name="T0" fmla="*/ 38 w 56"/>
                <a:gd name="T1" fmla="*/ 0 h 153"/>
                <a:gd name="T2" fmla="*/ 56 w 56"/>
                <a:gd name="T3" fmla="*/ 5 h 153"/>
                <a:gd name="T4" fmla="*/ 18 w 56"/>
                <a:gd name="T5" fmla="*/ 153 h 153"/>
                <a:gd name="T6" fmla="*/ 0 w 56"/>
                <a:gd name="T7" fmla="*/ 148 h 153"/>
                <a:gd name="T8" fmla="*/ 38 w 56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53">
                  <a:moveTo>
                    <a:pt x="38" y="0"/>
                  </a:moveTo>
                  <a:lnTo>
                    <a:pt x="56" y="5"/>
                  </a:lnTo>
                  <a:lnTo>
                    <a:pt x="18" y="153"/>
                  </a:lnTo>
                  <a:lnTo>
                    <a:pt x="0" y="14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178"/>
            <p:cNvSpPr>
              <a:spLocks/>
            </p:cNvSpPr>
            <p:nvPr/>
          </p:nvSpPr>
          <p:spPr bwMode="auto">
            <a:xfrm>
              <a:off x="9555183" y="3401854"/>
              <a:ext cx="107950" cy="239713"/>
            </a:xfrm>
            <a:custGeom>
              <a:avLst/>
              <a:gdLst>
                <a:gd name="T0" fmla="*/ 50 w 68"/>
                <a:gd name="T1" fmla="*/ 0 h 151"/>
                <a:gd name="T2" fmla="*/ 68 w 68"/>
                <a:gd name="T3" fmla="*/ 7 h 151"/>
                <a:gd name="T4" fmla="*/ 18 w 68"/>
                <a:gd name="T5" fmla="*/ 151 h 151"/>
                <a:gd name="T6" fmla="*/ 0 w 68"/>
                <a:gd name="T7" fmla="*/ 144 h 151"/>
                <a:gd name="T8" fmla="*/ 50 w 68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51">
                  <a:moveTo>
                    <a:pt x="50" y="0"/>
                  </a:moveTo>
                  <a:lnTo>
                    <a:pt x="68" y="7"/>
                  </a:lnTo>
                  <a:lnTo>
                    <a:pt x="18" y="151"/>
                  </a:lnTo>
                  <a:lnTo>
                    <a:pt x="0" y="14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79"/>
            <p:cNvSpPr>
              <a:spLocks/>
            </p:cNvSpPr>
            <p:nvPr/>
          </p:nvSpPr>
          <p:spPr bwMode="auto">
            <a:xfrm>
              <a:off x="9474220" y="3376454"/>
              <a:ext cx="128588" cy="233363"/>
            </a:xfrm>
            <a:custGeom>
              <a:avLst/>
              <a:gdLst>
                <a:gd name="T0" fmla="*/ 62 w 81"/>
                <a:gd name="T1" fmla="*/ 0 h 147"/>
                <a:gd name="T2" fmla="*/ 81 w 81"/>
                <a:gd name="T3" fmla="*/ 8 h 147"/>
                <a:gd name="T4" fmla="*/ 18 w 81"/>
                <a:gd name="T5" fmla="*/ 147 h 147"/>
                <a:gd name="T6" fmla="*/ 0 w 81"/>
                <a:gd name="T7" fmla="*/ 140 h 147"/>
                <a:gd name="T8" fmla="*/ 62 w 81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7">
                  <a:moveTo>
                    <a:pt x="62" y="0"/>
                  </a:moveTo>
                  <a:lnTo>
                    <a:pt x="81" y="8"/>
                  </a:lnTo>
                  <a:lnTo>
                    <a:pt x="18" y="147"/>
                  </a:lnTo>
                  <a:lnTo>
                    <a:pt x="0" y="14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80"/>
            <p:cNvSpPr>
              <a:spLocks/>
            </p:cNvSpPr>
            <p:nvPr/>
          </p:nvSpPr>
          <p:spPr bwMode="auto">
            <a:xfrm>
              <a:off x="9398020" y="3344704"/>
              <a:ext cx="142875" cy="228600"/>
            </a:xfrm>
            <a:custGeom>
              <a:avLst/>
              <a:gdLst>
                <a:gd name="T0" fmla="*/ 73 w 90"/>
                <a:gd name="T1" fmla="*/ 0 h 144"/>
                <a:gd name="T2" fmla="*/ 90 w 90"/>
                <a:gd name="T3" fmla="*/ 9 h 144"/>
                <a:gd name="T4" fmla="*/ 17 w 90"/>
                <a:gd name="T5" fmla="*/ 144 h 144"/>
                <a:gd name="T6" fmla="*/ 0 w 90"/>
                <a:gd name="T7" fmla="*/ 135 h 144"/>
                <a:gd name="T8" fmla="*/ 73 w 90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44">
                  <a:moveTo>
                    <a:pt x="73" y="0"/>
                  </a:moveTo>
                  <a:lnTo>
                    <a:pt x="90" y="9"/>
                  </a:lnTo>
                  <a:lnTo>
                    <a:pt x="17" y="144"/>
                  </a:lnTo>
                  <a:lnTo>
                    <a:pt x="0" y="135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81"/>
            <p:cNvSpPr>
              <a:spLocks/>
            </p:cNvSpPr>
            <p:nvPr/>
          </p:nvSpPr>
          <p:spPr bwMode="auto">
            <a:xfrm>
              <a:off x="9323408" y="3309779"/>
              <a:ext cx="160338" cy="220663"/>
            </a:xfrm>
            <a:custGeom>
              <a:avLst/>
              <a:gdLst>
                <a:gd name="T0" fmla="*/ 85 w 101"/>
                <a:gd name="T1" fmla="*/ 0 h 139"/>
                <a:gd name="T2" fmla="*/ 101 w 101"/>
                <a:gd name="T3" fmla="*/ 10 h 139"/>
                <a:gd name="T4" fmla="*/ 17 w 101"/>
                <a:gd name="T5" fmla="*/ 139 h 139"/>
                <a:gd name="T6" fmla="*/ 0 w 101"/>
                <a:gd name="T7" fmla="*/ 128 h 139"/>
                <a:gd name="T8" fmla="*/ 85 w 101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9">
                  <a:moveTo>
                    <a:pt x="85" y="0"/>
                  </a:moveTo>
                  <a:lnTo>
                    <a:pt x="101" y="10"/>
                  </a:lnTo>
                  <a:lnTo>
                    <a:pt x="17" y="139"/>
                  </a:lnTo>
                  <a:lnTo>
                    <a:pt x="0" y="12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82"/>
            <p:cNvSpPr>
              <a:spLocks/>
            </p:cNvSpPr>
            <p:nvPr/>
          </p:nvSpPr>
          <p:spPr bwMode="auto">
            <a:xfrm>
              <a:off x="9255145" y="3270091"/>
              <a:ext cx="174625" cy="209550"/>
            </a:xfrm>
            <a:custGeom>
              <a:avLst/>
              <a:gdLst>
                <a:gd name="T0" fmla="*/ 94 w 110"/>
                <a:gd name="T1" fmla="*/ 0 h 132"/>
                <a:gd name="T2" fmla="*/ 110 w 110"/>
                <a:gd name="T3" fmla="*/ 12 h 132"/>
                <a:gd name="T4" fmla="*/ 14 w 110"/>
                <a:gd name="T5" fmla="*/ 132 h 132"/>
                <a:gd name="T6" fmla="*/ 0 w 110"/>
                <a:gd name="T7" fmla="*/ 120 h 132"/>
                <a:gd name="T8" fmla="*/ 94 w 110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32">
                  <a:moveTo>
                    <a:pt x="94" y="0"/>
                  </a:moveTo>
                  <a:lnTo>
                    <a:pt x="110" y="12"/>
                  </a:lnTo>
                  <a:lnTo>
                    <a:pt x="14" y="132"/>
                  </a:lnTo>
                  <a:lnTo>
                    <a:pt x="0" y="12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83"/>
            <p:cNvSpPr>
              <a:spLocks/>
            </p:cNvSpPr>
            <p:nvPr/>
          </p:nvSpPr>
          <p:spPr bwMode="auto">
            <a:xfrm>
              <a:off x="9188470" y="3224054"/>
              <a:ext cx="188913" cy="200025"/>
            </a:xfrm>
            <a:custGeom>
              <a:avLst/>
              <a:gdLst>
                <a:gd name="T0" fmla="*/ 104 w 119"/>
                <a:gd name="T1" fmla="*/ 0 h 126"/>
                <a:gd name="T2" fmla="*/ 119 w 119"/>
                <a:gd name="T3" fmla="*/ 14 h 126"/>
                <a:gd name="T4" fmla="*/ 15 w 119"/>
                <a:gd name="T5" fmla="*/ 126 h 126"/>
                <a:gd name="T6" fmla="*/ 0 w 119"/>
                <a:gd name="T7" fmla="*/ 112 h 126"/>
                <a:gd name="T8" fmla="*/ 104 w 119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6">
                  <a:moveTo>
                    <a:pt x="104" y="0"/>
                  </a:moveTo>
                  <a:lnTo>
                    <a:pt x="119" y="14"/>
                  </a:lnTo>
                  <a:lnTo>
                    <a:pt x="15" y="126"/>
                  </a:lnTo>
                  <a:lnTo>
                    <a:pt x="0" y="112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84"/>
            <p:cNvSpPr>
              <a:spLocks/>
            </p:cNvSpPr>
            <p:nvPr/>
          </p:nvSpPr>
          <p:spPr bwMode="auto">
            <a:xfrm>
              <a:off x="9128145" y="3176429"/>
              <a:ext cx="201613" cy="185738"/>
            </a:xfrm>
            <a:custGeom>
              <a:avLst/>
              <a:gdLst>
                <a:gd name="T0" fmla="*/ 114 w 127"/>
                <a:gd name="T1" fmla="*/ 0 h 117"/>
                <a:gd name="T2" fmla="*/ 127 w 127"/>
                <a:gd name="T3" fmla="*/ 15 h 117"/>
                <a:gd name="T4" fmla="*/ 13 w 127"/>
                <a:gd name="T5" fmla="*/ 117 h 117"/>
                <a:gd name="T6" fmla="*/ 0 w 127"/>
                <a:gd name="T7" fmla="*/ 103 h 117"/>
                <a:gd name="T8" fmla="*/ 114 w 12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17">
                  <a:moveTo>
                    <a:pt x="114" y="0"/>
                  </a:moveTo>
                  <a:lnTo>
                    <a:pt x="127" y="15"/>
                  </a:lnTo>
                  <a:lnTo>
                    <a:pt x="13" y="117"/>
                  </a:lnTo>
                  <a:lnTo>
                    <a:pt x="0" y="10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85"/>
            <p:cNvSpPr>
              <a:spLocks/>
            </p:cNvSpPr>
            <p:nvPr/>
          </p:nvSpPr>
          <p:spPr bwMode="auto">
            <a:xfrm>
              <a:off x="9074170" y="3125629"/>
              <a:ext cx="211138" cy="171450"/>
            </a:xfrm>
            <a:custGeom>
              <a:avLst/>
              <a:gdLst>
                <a:gd name="T0" fmla="*/ 122 w 133"/>
                <a:gd name="T1" fmla="*/ 0 h 108"/>
                <a:gd name="T2" fmla="*/ 133 w 133"/>
                <a:gd name="T3" fmla="*/ 14 h 108"/>
                <a:gd name="T4" fmla="*/ 12 w 133"/>
                <a:gd name="T5" fmla="*/ 108 h 108"/>
                <a:gd name="T6" fmla="*/ 0 w 133"/>
                <a:gd name="T7" fmla="*/ 92 h 108"/>
                <a:gd name="T8" fmla="*/ 122 w 133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8">
                  <a:moveTo>
                    <a:pt x="122" y="0"/>
                  </a:moveTo>
                  <a:lnTo>
                    <a:pt x="133" y="14"/>
                  </a:lnTo>
                  <a:lnTo>
                    <a:pt x="12" y="108"/>
                  </a:lnTo>
                  <a:lnTo>
                    <a:pt x="0" y="9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86"/>
            <p:cNvSpPr>
              <a:spLocks/>
            </p:cNvSpPr>
            <p:nvPr/>
          </p:nvSpPr>
          <p:spPr bwMode="auto">
            <a:xfrm>
              <a:off x="9024958" y="3068479"/>
              <a:ext cx="222250" cy="157163"/>
            </a:xfrm>
            <a:custGeom>
              <a:avLst/>
              <a:gdLst>
                <a:gd name="T0" fmla="*/ 129 w 140"/>
                <a:gd name="T1" fmla="*/ 0 h 99"/>
                <a:gd name="T2" fmla="*/ 140 w 140"/>
                <a:gd name="T3" fmla="*/ 17 h 99"/>
                <a:gd name="T4" fmla="*/ 11 w 140"/>
                <a:gd name="T5" fmla="*/ 99 h 99"/>
                <a:gd name="T6" fmla="*/ 0 w 140"/>
                <a:gd name="T7" fmla="*/ 83 h 99"/>
                <a:gd name="T8" fmla="*/ 129 w 140"/>
                <a:gd name="T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99">
                  <a:moveTo>
                    <a:pt x="129" y="0"/>
                  </a:moveTo>
                  <a:lnTo>
                    <a:pt x="140" y="17"/>
                  </a:lnTo>
                  <a:lnTo>
                    <a:pt x="11" y="99"/>
                  </a:lnTo>
                  <a:lnTo>
                    <a:pt x="0" y="8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187"/>
            <p:cNvSpPr>
              <a:spLocks/>
            </p:cNvSpPr>
            <p:nvPr/>
          </p:nvSpPr>
          <p:spPr bwMode="auto">
            <a:xfrm>
              <a:off x="8983683" y="3011329"/>
              <a:ext cx="228600" cy="139700"/>
            </a:xfrm>
            <a:custGeom>
              <a:avLst/>
              <a:gdLst>
                <a:gd name="T0" fmla="*/ 134 w 144"/>
                <a:gd name="T1" fmla="*/ 0 h 88"/>
                <a:gd name="T2" fmla="*/ 144 w 144"/>
                <a:gd name="T3" fmla="*/ 17 h 88"/>
                <a:gd name="T4" fmla="*/ 9 w 144"/>
                <a:gd name="T5" fmla="*/ 88 h 88"/>
                <a:gd name="T6" fmla="*/ 0 w 144"/>
                <a:gd name="T7" fmla="*/ 72 h 88"/>
                <a:gd name="T8" fmla="*/ 134 w 14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88">
                  <a:moveTo>
                    <a:pt x="134" y="0"/>
                  </a:moveTo>
                  <a:lnTo>
                    <a:pt x="144" y="17"/>
                  </a:lnTo>
                  <a:lnTo>
                    <a:pt x="9" y="88"/>
                  </a:lnTo>
                  <a:lnTo>
                    <a:pt x="0" y="72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88"/>
            <p:cNvSpPr>
              <a:spLocks/>
            </p:cNvSpPr>
            <p:nvPr/>
          </p:nvSpPr>
          <p:spPr bwMode="auto">
            <a:xfrm>
              <a:off x="8945583" y="2951004"/>
              <a:ext cx="236538" cy="122238"/>
            </a:xfrm>
            <a:custGeom>
              <a:avLst/>
              <a:gdLst>
                <a:gd name="T0" fmla="*/ 142 w 149"/>
                <a:gd name="T1" fmla="*/ 0 h 77"/>
                <a:gd name="T2" fmla="*/ 149 w 149"/>
                <a:gd name="T3" fmla="*/ 17 h 77"/>
                <a:gd name="T4" fmla="*/ 8 w 149"/>
                <a:gd name="T5" fmla="*/ 77 h 77"/>
                <a:gd name="T6" fmla="*/ 0 w 149"/>
                <a:gd name="T7" fmla="*/ 60 h 77"/>
                <a:gd name="T8" fmla="*/ 142 w 149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77">
                  <a:moveTo>
                    <a:pt x="142" y="0"/>
                  </a:moveTo>
                  <a:lnTo>
                    <a:pt x="149" y="17"/>
                  </a:lnTo>
                  <a:lnTo>
                    <a:pt x="8" y="77"/>
                  </a:lnTo>
                  <a:lnTo>
                    <a:pt x="0" y="6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89"/>
            <p:cNvSpPr>
              <a:spLocks/>
            </p:cNvSpPr>
            <p:nvPr/>
          </p:nvSpPr>
          <p:spPr bwMode="auto">
            <a:xfrm>
              <a:off x="8917008" y="2887504"/>
              <a:ext cx="241300" cy="104775"/>
            </a:xfrm>
            <a:custGeom>
              <a:avLst/>
              <a:gdLst>
                <a:gd name="T0" fmla="*/ 145 w 152"/>
                <a:gd name="T1" fmla="*/ 0 h 66"/>
                <a:gd name="T2" fmla="*/ 152 w 152"/>
                <a:gd name="T3" fmla="*/ 18 h 66"/>
                <a:gd name="T4" fmla="*/ 6 w 152"/>
                <a:gd name="T5" fmla="*/ 66 h 66"/>
                <a:gd name="T6" fmla="*/ 0 w 152"/>
                <a:gd name="T7" fmla="*/ 48 h 66"/>
                <a:gd name="T8" fmla="*/ 145 w 152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66">
                  <a:moveTo>
                    <a:pt x="145" y="0"/>
                  </a:moveTo>
                  <a:lnTo>
                    <a:pt x="152" y="18"/>
                  </a:lnTo>
                  <a:lnTo>
                    <a:pt x="6" y="66"/>
                  </a:lnTo>
                  <a:lnTo>
                    <a:pt x="0" y="48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90"/>
            <p:cNvSpPr>
              <a:spLocks/>
            </p:cNvSpPr>
            <p:nvPr/>
          </p:nvSpPr>
          <p:spPr bwMode="auto">
            <a:xfrm>
              <a:off x="8894783" y="2822416"/>
              <a:ext cx="244475" cy="87313"/>
            </a:xfrm>
            <a:custGeom>
              <a:avLst/>
              <a:gdLst>
                <a:gd name="T0" fmla="*/ 149 w 154"/>
                <a:gd name="T1" fmla="*/ 0 h 55"/>
                <a:gd name="T2" fmla="*/ 154 w 154"/>
                <a:gd name="T3" fmla="*/ 19 h 55"/>
                <a:gd name="T4" fmla="*/ 5 w 154"/>
                <a:gd name="T5" fmla="*/ 55 h 55"/>
                <a:gd name="T6" fmla="*/ 0 w 154"/>
                <a:gd name="T7" fmla="*/ 36 h 55"/>
                <a:gd name="T8" fmla="*/ 149 w 154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55">
                  <a:moveTo>
                    <a:pt x="149" y="0"/>
                  </a:moveTo>
                  <a:lnTo>
                    <a:pt x="154" y="19"/>
                  </a:lnTo>
                  <a:lnTo>
                    <a:pt x="5" y="55"/>
                  </a:lnTo>
                  <a:lnTo>
                    <a:pt x="0" y="36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91"/>
            <p:cNvSpPr>
              <a:spLocks/>
            </p:cNvSpPr>
            <p:nvPr/>
          </p:nvSpPr>
          <p:spPr bwMode="auto">
            <a:xfrm>
              <a:off x="8878908" y="2757329"/>
              <a:ext cx="244475" cy="66675"/>
            </a:xfrm>
            <a:custGeom>
              <a:avLst/>
              <a:gdLst>
                <a:gd name="T0" fmla="*/ 151 w 154"/>
                <a:gd name="T1" fmla="*/ 0 h 42"/>
                <a:gd name="T2" fmla="*/ 154 w 154"/>
                <a:gd name="T3" fmla="*/ 19 h 42"/>
                <a:gd name="T4" fmla="*/ 3 w 154"/>
                <a:gd name="T5" fmla="*/ 42 h 42"/>
                <a:gd name="T6" fmla="*/ 0 w 154"/>
                <a:gd name="T7" fmla="*/ 23 h 42"/>
                <a:gd name="T8" fmla="*/ 151 w 15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2">
                  <a:moveTo>
                    <a:pt x="151" y="0"/>
                  </a:moveTo>
                  <a:lnTo>
                    <a:pt x="154" y="19"/>
                  </a:lnTo>
                  <a:lnTo>
                    <a:pt x="3" y="42"/>
                  </a:lnTo>
                  <a:lnTo>
                    <a:pt x="0" y="2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92"/>
            <p:cNvSpPr>
              <a:spLocks/>
            </p:cNvSpPr>
            <p:nvPr/>
          </p:nvSpPr>
          <p:spPr bwMode="auto">
            <a:xfrm>
              <a:off x="8870970" y="2690654"/>
              <a:ext cx="244475" cy="47625"/>
            </a:xfrm>
            <a:custGeom>
              <a:avLst/>
              <a:gdLst>
                <a:gd name="T0" fmla="*/ 153 w 154"/>
                <a:gd name="T1" fmla="*/ 0 h 30"/>
                <a:gd name="T2" fmla="*/ 154 w 154"/>
                <a:gd name="T3" fmla="*/ 19 h 30"/>
                <a:gd name="T4" fmla="*/ 1 w 154"/>
                <a:gd name="T5" fmla="*/ 30 h 30"/>
                <a:gd name="T6" fmla="*/ 0 w 154"/>
                <a:gd name="T7" fmla="*/ 10 h 30"/>
                <a:gd name="T8" fmla="*/ 153 w 154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0">
                  <a:moveTo>
                    <a:pt x="153" y="0"/>
                  </a:moveTo>
                  <a:lnTo>
                    <a:pt x="154" y="19"/>
                  </a:lnTo>
                  <a:lnTo>
                    <a:pt x="1" y="30"/>
                  </a:lnTo>
                  <a:lnTo>
                    <a:pt x="0" y="1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93"/>
            <p:cNvSpPr>
              <a:spLocks/>
            </p:cNvSpPr>
            <p:nvPr/>
          </p:nvSpPr>
          <p:spPr bwMode="auto">
            <a:xfrm>
              <a:off x="8869383" y="2620804"/>
              <a:ext cx="244475" cy="33338"/>
            </a:xfrm>
            <a:custGeom>
              <a:avLst/>
              <a:gdLst>
                <a:gd name="T0" fmla="*/ 154 w 154"/>
                <a:gd name="T1" fmla="*/ 2 h 21"/>
                <a:gd name="T2" fmla="*/ 153 w 154"/>
                <a:gd name="T3" fmla="*/ 21 h 21"/>
                <a:gd name="T4" fmla="*/ 0 w 154"/>
                <a:gd name="T5" fmla="*/ 19 h 21"/>
                <a:gd name="T6" fmla="*/ 0 w 154"/>
                <a:gd name="T7" fmla="*/ 0 h 21"/>
                <a:gd name="T8" fmla="*/ 154 w 154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1">
                  <a:moveTo>
                    <a:pt x="154" y="2"/>
                  </a:moveTo>
                  <a:lnTo>
                    <a:pt x="153" y="2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54" y="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94"/>
            <p:cNvSpPr>
              <a:spLocks/>
            </p:cNvSpPr>
            <p:nvPr/>
          </p:nvSpPr>
          <p:spPr bwMode="auto">
            <a:xfrm>
              <a:off x="8872558" y="2533491"/>
              <a:ext cx="246063" cy="53975"/>
            </a:xfrm>
            <a:custGeom>
              <a:avLst/>
              <a:gdLst>
                <a:gd name="T0" fmla="*/ 155 w 155"/>
                <a:gd name="T1" fmla="*/ 15 h 34"/>
                <a:gd name="T2" fmla="*/ 153 w 155"/>
                <a:gd name="T3" fmla="*/ 34 h 34"/>
                <a:gd name="T4" fmla="*/ 0 w 155"/>
                <a:gd name="T5" fmla="*/ 20 h 34"/>
                <a:gd name="T6" fmla="*/ 2 w 155"/>
                <a:gd name="T7" fmla="*/ 0 h 34"/>
                <a:gd name="T8" fmla="*/ 155 w 155"/>
                <a:gd name="T9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34">
                  <a:moveTo>
                    <a:pt x="155" y="15"/>
                  </a:moveTo>
                  <a:lnTo>
                    <a:pt x="153" y="34"/>
                  </a:lnTo>
                  <a:lnTo>
                    <a:pt x="0" y="20"/>
                  </a:lnTo>
                  <a:lnTo>
                    <a:pt x="2" y="0"/>
                  </a:lnTo>
                  <a:lnTo>
                    <a:pt x="155" y="1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95"/>
            <p:cNvSpPr>
              <a:spLocks/>
            </p:cNvSpPr>
            <p:nvPr/>
          </p:nvSpPr>
          <p:spPr bwMode="auto">
            <a:xfrm>
              <a:off x="8885258" y="2447766"/>
              <a:ext cx="242888" cy="74613"/>
            </a:xfrm>
            <a:custGeom>
              <a:avLst/>
              <a:gdLst>
                <a:gd name="T0" fmla="*/ 153 w 153"/>
                <a:gd name="T1" fmla="*/ 27 h 47"/>
                <a:gd name="T2" fmla="*/ 150 w 153"/>
                <a:gd name="T3" fmla="*/ 47 h 47"/>
                <a:gd name="T4" fmla="*/ 0 w 153"/>
                <a:gd name="T5" fmla="*/ 19 h 47"/>
                <a:gd name="T6" fmla="*/ 2 w 153"/>
                <a:gd name="T7" fmla="*/ 0 h 47"/>
                <a:gd name="T8" fmla="*/ 153 w 153"/>
                <a:gd name="T9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47">
                  <a:moveTo>
                    <a:pt x="153" y="27"/>
                  </a:moveTo>
                  <a:lnTo>
                    <a:pt x="150" y="47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53" y="2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196"/>
            <p:cNvSpPr>
              <a:spLocks/>
            </p:cNvSpPr>
            <p:nvPr/>
          </p:nvSpPr>
          <p:spPr bwMode="auto">
            <a:xfrm>
              <a:off x="8902720" y="2363629"/>
              <a:ext cx="241300" cy="92075"/>
            </a:xfrm>
            <a:custGeom>
              <a:avLst/>
              <a:gdLst>
                <a:gd name="T0" fmla="*/ 152 w 152"/>
                <a:gd name="T1" fmla="*/ 40 h 58"/>
                <a:gd name="T2" fmla="*/ 148 w 152"/>
                <a:gd name="T3" fmla="*/ 58 h 58"/>
                <a:gd name="T4" fmla="*/ 0 w 152"/>
                <a:gd name="T5" fmla="*/ 18 h 58"/>
                <a:gd name="T6" fmla="*/ 4 w 152"/>
                <a:gd name="T7" fmla="*/ 0 h 58"/>
                <a:gd name="T8" fmla="*/ 152 w 152"/>
                <a:gd name="T9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58">
                  <a:moveTo>
                    <a:pt x="152" y="40"/>
                  </a:moveTo>
                  <a:lnTo>
                    <a:pt x="148" y="58"/>
                  </a:lnTo>
                  <a:lnTo>
                    <a:pt x="0" y="18"/>
                  </a:lnTo>
                  <a:lnTo>
                    <a:pt x="4" y="0"/>
                  </a:lnTo>
                  <a:lnTo>
                    <a:pt x="152" y="4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Freeform 197"/>
            <p:cNvSpPr>
              <a:spLocks/>
            </p:cNvSpPr>
            <p:nvPr/>
          </p:nvSpPr>
          <p:spPr bwMode="auto">
            <a:xfrm>
              <a:off x="8926533" y="2279491"/>
              <a:ext cx="239713" cy="112713"/>
            </a:xfrm>
            <a:custGeom>
              <a:avLst/>
              <a:gdLst>
                <a:gd name="T0" fmla="*/ 151 w 151"/>
                <a:gd name="T1" fmla="*/ 53 h 71"/>
                <a:gd name="T2" fmla="*/ 145 w 151"/>
                <a:gd name="T3" fmla="*/ 71 h 71"/>
                <a:gd name="T4" fmla="*/ 0 w 151"/>
                <a:gd name="T5" fmla="*/ 19 h 71"/>
                <a:gd name="T6" fmla="*/ 7 w 151"/>
                <a:gd name="T7" fmla="*/ 0 h 71"/>
                <a:gd name="T8" fmla="*/ 151 w 151"/>
                <a:gd name="T9" fmla="*/ 5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71">
                  <a:moveTo>
                    <a:pt x="151" y="53"/>
                  </a:moveTo>
                  <a:lnTo>
                    <a:pt x="145" y="71"/>
                  </a:lnTo>
                  <a:lnTo>
                    <a:pt x="0" y="19"/>
                  </a:lnTo>
                  <a:lnTo>
                    <a:pt x="7" y="0"/>
                  </a:lnTo>
                  <a:lnTo>
                    <a:pt x="151" y="5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198"/>
            <p:cNvSpPr>
              <a:spLocks/>
            </p:cNvSpPr>
            <p:nvPr/>
          </p:nvSpPr>
          <p:spPr bwMode="auto">
            <a:xfrm>
              <a:off x="8959870" y="2200116"/>
              <a:ext cx="233363" cy="130175"/>
            </a:xfrm>
            <a:custGeom>
              <a:avLst/>
              <a:gdLst>
                <a:gd name="T0" fmla="*/ 147 w 147"/>
                <a:gd name="T1" fmla="*/ 64 h 82"/>
                <a:gd name="T2" fmla="*/ 138 w 147"/>
                <a:gd name="T3" fmla="*/ 82 h 82"/>
                <a:gd name="T4" fmla="*/ 0 w 147"/>
                <a:gd name="T5" fmla="*/ 18 h 82"/>
                <a:gd name="T6" fmla="*/ 8 w 147"/>
                <a:gd name="T7" fmla="*/ 0 h 82"/>
                <a:gd name="T8" fmla="*/ 147 w 147"/>
                <a:gd name="T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2">
                  <a:moveTo>
                    <a:pt x="147" y="64"/>
                  </a:moveTo>
                  <a:lnTo>
                    <a:pt x="138" y="82"/>
                  </a:lnTo>
                  <a:lnTo>
                    <a:pt x="0" y="18"/>
                  </a:lnTo>
                  <a:lnTo>
                    <a:pt x="8" y="0"/>
                  </a:lnTo>
                  <a:lnTo>
                    <a:pt x="147" y="6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199"/>
            <p:cNvSpPr>
              <a:spLocks/>
            </p:cNvSpPr>
            <p:nvPr/>
          </p:nvSpPr>
          <p:spPr bwMode="auto">
            <a:xfrm>
              <a:off x="8997970" y="2122329"/>
              <a:ext cx="227013" cy="147638"/>
            </a:xfrm>
            <a:custGeom>
              <a:avLst/>
              <a:gdLst>
                <a:gd name="T0" fmla="*/ 143 w 143"/>
                <a:gd name="T1" fmla="*/ 76 h 93"/>
                <a:gd name="T2" fmla="*/ 133 w 143"/>
                <a:gd name="T3" fmla="*/ 93 h 93"/>
                <a:gd name="T4" fmla="*/ 0 w 143"/>
                <a:gd name="T5" fmla="*/ 18 h 93"/>
                <a:gd name="T6" fmla="*/ 9 w 143"/>
                <a:gd name="T7" fmla="*/ 0 h 93"/>
                <a:gd name="T8" fmla="*/ 143 w 143"/>
                <a:gd name="T9" fmla="*/ 7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3">
                  <a:moveTo>
                    <a:pt x="143" y="76"/>
                  </a:moveTo>
                  <a:lnTo>
                    <a:pt x="133" y="93"/>
                  </a:lnTo>
                  <a:lnTo>
                    <a:pt x="0" y="18"/>
                  </a:lnTo>
                  <a:lnTo>
                    <a:pt x="9" y="0"/>
                  </a:lnTo>
                  <a:lnTo>
                    <a:pt x="143" y="76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200"/>
            <p:cNvSpPr>
              <a:spLocks/>
            </p:cNvSpPr>
            <p:nvPr/>
          </p:nvSpPr>
          <p:spPr bwMode="auto">
            <a:xfrm>
              <a:off x="9042420" y="2050891"/>
              <a:ext cx="217488" cy="161925"/>
            </a:xfrm>
            <a:custGeom>
              <a:avLst/>
              <a:gdLst>
                <a:gd name="T0" fmla="*/ 137 w 137"/>
                <a:gd name="T1" fmla="*/ 86 h 102"/>
                <a:gd name="T2" fmla="*/ 127 w 137"/>
                <a:gd name="T3" fmla="*/ 102 h 102"/>
                <a:gd name="T4" fmla="*/ 0 w 137"/>
                <a:gd name="T5" fmla="*/ 16 h 102"/>
                <a:gd name="T6" fmla="*/ 12 w 137"/>
                <a:gd name="T7" fmla="*/ 0 h 102"/>
                <a:gd name="T8" fmla="*/ 137 w 137"/>
                <a:gd name="T9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02">
                  <a:moveTo>
                    <a:pt x="137" y="86"/>
                  </a:moveTo>
                  <a:lnTo>
                    <a:pt x="127" y="102"/>
                  </a:lnTo>
                  <a:lnTo>
                    <a:pt x="0" y="16"/>
                  </a:lnTo>
                  <a:lnTo>
                    <a:pt x="12" y="0"/>
                  </a:lnTo>
                  <a:lnTo>
                    <a:pt x="137" y="86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201"/>
            <p:cNvSpPr>
              <a:spLocks/>
            </p:cNvSpPr>
            <p:nvPr/>
          </p:nvSpPr>
          <p:spPr bwMode="auto">
            <a:xfrm>
              <a:off x="9094808" y="1982629"/>
              <a:ext cx="206375" cy="176213"/>
            </a:xfrm>
            <a:custGeom>
              <a:avLst/>
              <a:gdLst>
                <a:gd name="T0" fmla="*/ 130 w 130"/>
                <a:gd name="T1" fmla="*/ 96 h 111"/>
                <a:gd name="T2" fmla="*/ 118 w 130"/>
                <a:gd name="T3" fmla="*/ 111 h 111"/>
                <a:gd name="T4" fmla="*/ 0 w 130"/>
                <a:gd name="T5" fmla="*/ 15 h 111"/>
                <a:gd name="T6" fmla="*/ 12 w 130"/>
                <a:gd name="T7" fmla="*/ 0 h 111"/>
                <a:gd name="T8" fmla="*/ 130 w 130"/>
                <a:gd name="T9" fmla="*/ 9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30" y="96"/>
                  </a:moveTo>
                  <a:lnTo>
                    <a:pt x="118" y="111"/>
                  </a:lnTo>
                  <a:lnTo>
                    <a:pt x="0" y="15"/>
                  </a:lnTo>
                  <a:lnTo>
                    <a:pt x="12" y="0"/>
                  </a:lnTo>
                  <a:lnTo>
                    <a:pt x="130" y="96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202"/>
            <p:cNvSpPr>
              <a:spLocks/>
            </p:cNvSpPr>
            <p:nvPr/>
          </p:nvSpPr>
          <p:spPr bwMode="auto">
            <a:xfrm>
              <a:off x="9150370" y="1917541"/>
              <a:ext cx="196850" cy="190500"/>
            </a:xfrm>
            <a:custGeom>
              <a:avLst/>
              <a:gdLst>
                <a:gd name="T0" fmla="*/ 124 w 124"/>
                <a:gd name="T1" fmla="*/ 106 h 120"/>
                <a:gd name="T2" fmla="*/ 111 w 124"/>
                <a:gd name="T3" fmla="*/ 120 h 120"/>
                <a:gd name="T4" fmla="*/ 0 w 124"/>
                <a:gd name="T5" fmla="*/ 14 h 120"/>
                <a:gd name="T6" fmla="*/ 14 w 124"/>
                <a:gd name="T7" fmla="*/ 0 h 120"/>
                <a:gd name="T8" fmla="*/ 124 w 124"/>
                <a:gd name="T9" fmla="*/ 10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0">
                  <a:moveTo>
                    <a:pt x="124" y="106"/>
                  </a:moveTo>
                  <a:lnTo>
                    <a:pt x="111" y="120"/>
                  </a:lnTo>
                  <a:lnTo>
                    <a:pt x="0" y="14"/>
                  </a:lnTo>
                  <a:lnTo>
                    <a:pt x="14" y="0"/>
                  </a:lnTo>
                  <a:lnTo>
                    <a:pt x="124" y="106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203"/>
            <p:cNvSpPr>
              <a:spLocks/>
            </p:cNvSpPr>
            <p:nvPr/>
          </p:nvSpPr>
          <p:spPr bwMode="auto">
            <a:xfrm>
              <a:off x="9213870" y="1858804"/>
              <a:ext cx="182563" cy="203200"/>
            </a:xfrm>
            <a:custGeom>
              <a:avLst/>
              <a:gdLst>
                <a:gd name="T0" fmla="*/ 115 w 115"/>
                <a:gd name="T1" fmla="*/ 115 h 128"/>
                <a:gd name="T2" fmla="*/ 100 w 115"/>
                <a:gd name="T3" fmla="*/ 128 h 128"/>
                <a:gd name="T4" fmla="*/ 0 w 115"/>
                <a:gd name="T5" fmla="*/ 12 h 128"/>
                <a:gd name="T6" fmla="*/ 14 w 115"/>
                <a:gd name="T7" fmla="*/ 0 h 128"/>
                <a:gd name="T8" fmla="*/ 115 w 115"/>
                <a:gd name="T9" fmla="*/ 1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28">
                  <a:moveTo>
                    <a:pt x="115" y="115"/>
                  </a:moveTo>
                  <a:lnTo>
                    <a:pt x="100" y="128"/>
                  </a:lnTo>
                  <a:lnTo>
                    <a:pt x="0" y="12"/>
                  </a:lnTo>
                  <a:lnTo>
                    <a:pt x="14" y="0"/>
                  </a:lnTo>
                  <a:lnTo>
                    <a:pt x="115" y="11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Freeform 204"/>
            <p:cNvSpPr>
              <a:spLocks/>
            </p:cNvSpPr>
            <p:nvPr/>
          </p:nvSpPr>
          <p:spPr bwMode="auto">
            <a:xfrm>
              <a:off x="9278958" y="1804829"/>
              <a:ext cx="169863" cy="214313"/>
            </a:xfrm>
            <a:custGeom>
              <a:avLst/>
              <a:gdLst>
                <a:gd name="T0" fmla="*/ 107 w 107"/>
                <a:gd name="T1" fmla="*/ 123 h 135"/>
                <a:gd name="T2" fmla="*/ 92 w 107"/>
                <a:gd name="T3" fmla="*/ 135 h 135"/>
                <a:gd name="T4" fmla="*/ 0 w 107"/>
                <a:gd name="T5" fmla="*/ 11 h 135"/>
                <a:gd name="T6" fmla="*/ 16 w 107"/>
                <a:gd name="T7" fmla="*/ 0 h 135"/>
                <a:gd name="T8" fmla="*/ 107 w 107"/>
                <a:gd name="T9" fmla="*/ 12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35">
                  <a:moveTo>
                    <a:pt x="107" y="123"/>
                  </a:moveTo>
                  <a:lnTo>
                    <a:pt x="92" y="135"/>
                  </a:lnTo>
                  <a:lnTo>
                    <a:pt x="0" y="11"/>
                  </a:lnTo>
                  <a:lnTo>
                    <a:pt x="16" y="0"/>
                  </a:lnTo>
                  <a:lnTo>
                    <a:pt x="107" y="12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206"/>
            <p:cNvSpPr>
              <a:spLocks/>
            </p:cNvSpPr>
            <p:nvPr/>
          </p:nvSpPr>
          <p:spPr bwMode="auto">
            <a:xfrm>
              <a:off x="9351983" y="1755616"/>
              <a:ext cx="153988" cy="223838"/>
            </a:xfrm>
            <a:custGeom>
              <a:avLst/>
              <a:gdLst>
                <a:gd name="T0" fmla="*/ 97 w 97"/>
                <a:gd name="T1" fmla="*/ 131 h 141"/>
                <a:gd name="T2" fmla="*/ 80 w 97"/>
                <a:gd name="T3" fmla="*/ 141 h 141"/>
                <a:gd name="T4" fmla="*/ 0 w 97"/>
                <a:gd name="T5" fmla="*/ 11 h 141"/>
                <a:gd name="T6" fmla="*/ 16 w 97"/>
                <a:gd name="T7" fmla="*/ 0 h 141"/>
                <a:gd name="T8" fmla="*/ 97 w 97"/>
                <a:gd name="T9" fmla="*/ 13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1">
                  <a:moveTo>
                    <a:pt x="97" y="131"/>
                  </a:moveTo>
                  <a:lnTo>
                    <a:pt x="80" y="141"/>
                  </a:lnTo>
                  <a:lnTo>
                    <a:pt x="0" y="11"/>
                  </a:lnTo>
                  <a:lnTo>
                    <a:pt x="16" y="0"/>
                  </a:lnTo>
                  <a:lnTo>
                    <a:pt x="97" y="131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9426595" y="1715929"/>
              <a:ext cx="138113" cy="230188"/>
            </a:xfrm>
            <a:custGeom>
              <a:avLst/>
              <a:gdLst>
                <a:gd name="T0" fmla="*/ 87 w 87"/>
                <a:gd name="T1" fmla="*/ 136 h 145"/>
                <a:gd name="T2" fmla="*/ 69 w 87"/>
                <a:gd name="T3" fmla="*/ 145 h 145"/>
                <a:gd name="T4" fmla="*/ 0 w 87"/>
                <a:gd name="T5" fmla="*/ 9 h 145"/>
                <a:gd name="T6" fmla="*/ 17 w 87"/>
                <a:gd name="T7" fmla="*/ 0 h 145"/>
                <a:gd name="T8" fmla="*/ 87 w 87"/>
                <a:gd name="T9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45">
                  <a:moveTo>
                    <a:pt x="87" y="136"/>
                  </a:moveTo>
                  <a:lnTo>
                    <a:pt x="69" y="145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7" y="136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9505970" y="1679416"/>
              <a:ext cx="119063" cy="238125"/>
            </a:xfrm>
            <a:custGeom>
              <a:avLst/>
              <a:gdLst>
                <a:gd name="T0" fmla="*/ 75 w 75"/>
                <a:gd name="T1" fmla="*/ 143 h 150"/>
                <a:gd name="T2" fmla="*/ 57 w 75"/>
                <a:gd name="T3" fmla="*/ 150 h 150"/>
                <a:gd name="T4" fmla="*/ 0 w 75"/>
                <a:gd name="T5" fmla="*/ 8 h 150"/>
                <a:gd name="T6" fmla="*/ 17 w 75"/>
                <a:gd name="T7" fmla="*/ 0 h 150"/>
                <a:gd name="T8" fmla="*/ 75 w 75"/>
                <a:gd name="T9" fmla="*/ 14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50">
                  <a:moveTo>
                    <a:pt x="75" y="143"/>
                  </a:moveTo>
                  <a:lnTo>
                    <a:pt x="57" y="150"/>
                  </a:lnTo>
                  <a:lnTo>
                    <a:pt x="0" y="8"/>
                  </a:lnTo>
                  <a:lnTo>
                    <a:pt x="17" y="0"/>
                  </a:lnTo>
                  <a:lnTo>
                    <a:pt x="75" y="14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9585345" y="1652429"/>
              <a:ext cx="103188" cy="239713"/>
            </a:xfrm>
            <a:custGeom>
              <a:avLst/>
              <a:gdLst>
                <a:gd name="T0" fmla="*/ 65 w 65"/>
                <a:gd name="T1" fmla="*/ 146 h 151"/>
                <a:gd name="T2" fmla="*/ 47 w 65"/>
                <a:gd name="T3" fmla="*/ 151 h 151"/>
                <a:gd name="T4" fmla="*/ 0 w 65"/>
                <a:gd name="T5" fmla="*/ 5 h 151"/>
                <a:gd name="T6" fmla="*/ 19 w 65"/>
                <a:gd name="T7" fmla="*/ 0 h 151"/>
                <a:gd name="T8" fmla="*/ 65 w 65"/>
                <a:gd name="T9" fmla="*/ 14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51">
                  <a:moveTo>
                    <a:pt x="65" y="146"/>
                  </a:moveTo>
                  <a:lnTo>
                    <a:pt x="47" y="151"/>
                  </a:lnTo>
                  <a:lnTo>
                    <a:pt x="0" y="5"/>
                  </a:lnTo>
                  <a:lnTo>
                    <a:pt x="19" y="0"/>
                  </a:lnTo>
                  <a:lnTo>
                    <a:pt x="65" y="146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9669483" y="1631791"/>
              <a:ext cx="84138" cy="242888"/>
            </a:xfrm>
            <a:custGeom>
              <a:avLst/>
              <a:gdLst>
                <a:gd name="T0" fmla="*/ 53 w 53"/>
                <a:gd name="T1" fmla="*/ 149 h 153"/>
                <a:gd name="T2" fmla="*/ 33 w 53"/>
                <a:gd name="T3" fmla="*/ 153 h 153"/>
                <a:gd name="T4" fmla="*/ 0 w 53"/>
                <a:gd name="T5" fmla="*/ 4 h 153"/>
                <a:gd name="T6" fmla="*/ 19 w 53"/>
                <a:gd name="T7" fmla="*/ 0 h 153"/>
                <a:gd name="T8" fmla="*/ 53 w 53"/>
                <a:gd name="T9" fmla="*/ 14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53">
                  <a:moveTo>
                    <a:pt x="53" y="149"/>
                  </a:moveTo>
                  <a:lnTo>
                    <a:pt x="33" y="153"/>
                  </a:lnTo>
                  <a:lnTo>
                    <a:pt x="0" y="4"/>
                  </a:lnTo>
                  <a:lnTo>
                    <a:pt x="19" y="0"/>
                  </a:lnTo>
                  <a:lnTo>
                    <a:pt x="53" y="14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9755208" y="1617504"/>
              <a:ext cx="63500" cy="244475"/>
            </a:xfrm>
            <a:custGeom>
              <a:avLst/>
              <a:gdLst>
                <a:gd name="T0" fmla="*/ 40 w 40"/>
                <a:gd name="T1" fmla="*/ 151 h 154"/>
                <a:gd name="T2" fmla="*/ 21 w 40"/>
                <a:gd name="T3" fmla="*/ 154 h 154"/>
                <a:gd name="T4" fmla="*/ 0 w 40"/>
                <a:gd name="T5" fmla="*/ 2 h 154"/>
                <a:gd name="T6" fmla="*/ 19 w 40"/>
                <a:gd name="T7" fmla="*/ 0 h 154"/>
                <a:gd name="T8" fmla="*/ 40 w 40"/>
                <a:gd name="T9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54">
                  <a:moveTo>
                    <a:pt x="40" y="151"/>
                  </a:moveTo>
                  <a:lnTo>
                    <a:pt x="21" y="154"/>
                  </a:lnTo>
                  <a:lnTo>
                    <a:pt x="0" y="2"/>
                  </a:lnTo>
                  <a:lnTo>
                    <a:pt x="19" y="0"/>
                  </a:lnTo>
                  <a:lnTo>
                    <a:pt x="40" y="151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12"/>
            <p:cNvSpPr>
              <a:spLocks/>
            </p:cNvSpPr>
            <p:nvPr/>
          </p:nvSpPr>
          <p:spPr bwMode="auto">
            <a:xfrm>
              <a:off x="9840933" y="1609566"/>
              <a:ext cx="44450" cy="244475"/>
            </a:xfrm>
            <a:custGeom>
              <a:avLst/>
              <a:gdLst>
                <a:gd name="T0" fmla="*/ 28 w 28"/>
                <a:gd name="T1" fmla="*/ 153 h 154"/>
                <a:gd name="T2" fmla="*/ 9 w 28"/>
                <a:gd name="T3" fmla="*/ 154 h 154"/>
                <a:gd name="T4" fmla="*/ 0 w 28"/>
                <a:gd name="T5" fmla="*/ 1 h 154"/>
                <a:gd name="T6" fmla="*/ 20 w 28"/>
                <a:gd name="T7" fmla="*/ 0 h 154"/>
                <a:gd name="T8" fmla="*/ 28 w 28"/>
                <a:gd name="T9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54">
                  <a:moveTo>
                    <a:pt x="28" y="153"/>
                  </a:moveTo>
                  <a:lnTo>
                    <a:pt x="9" y="154"/>
                  </a:lnTo>
                  <a:lnTo>
                    <a:pt x="0" y="1"/>
                  </a:lnTo>
                  <a:lnTo>
                    <a:pt x="20" y="0"/>
                  </a:lnTo>
                  <a:lnTo>
                    <a:pt x="28" y="15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539481" y="2238216"/>
            <a:ext cx="1228725" cy="1033463"/>
            <a:chOff x="9367858" y="2238216"/>
            <a:chExt cx="1228725" cy="1033463"/>
          </a:xfrm>
        </p:grpSpPr>
        <p:sp>
          <p:nvSpPr>
            <p:cNvPr id="27" name="Freeform 213"/>
            <p:cNvSpPr>
              <a:spLocks noEditPoints="1"/>
            </p:cNvSpPr>
            <p:nvPr/>
          </p:nvSpPr>
          <p:spPr bwMode="auto">
            <a:xfrm>
              <a:off x="9367858" y="2238216"/>
              <a:ext cx="561975" cy="846138"/>
            </a:xfrm>
            <a:custGeom>
              <a:avLst/>
              <a:gdLst>
                <a:gd name="T0" fmla="*/ 75 w 354"/>
                <a:gd name="T1" fmla="*/ 312 h 533"/>
                <a:gd name="T2" fmla="*/ 62 w 354"/>
                <a:gd name="T3" fmla="*/ 464 h 533"/>
                <a:gd name="T4" fmla="*/ 0 w 354"/>
                <a:gd name="T5" fmla="*/ 522 h 533"/>
                <a:gd name="T6" fmla="*/ 19 w 354"/>
                <a:gd name="T7" fmla="*/ 299 h 533"/>
                <a:gd name="T8" fmla="*/ 42 w 354"/>
                <a:gd name="T9" fmla="*/ 277 h 533"/>
                <a:gd name="T10" fmla="*/ 75 w 354"/>
                <a:gd name="T11" fmla="*/ 312 h 533"/>
                <a:gd name="T12" fmla="*/ 307 w 354"/>
                <a:gd name="T13" fmla="*/ 533 h 533"/>
                <a:gd name="T14" fmla="*/ 8 w 354"/>
                <a:gd name="T15" fmla="*/ 533 h 533"/>
                <a:gd name="T16" fmla="*/ 71 w 354"/>
                <a:gd name="T17" fmla="*/ 475 h 533"/>
                <a:gd name="T18" fmla="*/ 257 w 354"/>
                <a:gd name="T19" fmla="*/ 475 h 533"/>
                <a:gd name="T20" fmla="*/ 307 w 354"/>
                <a:gd name="T21" fmla="*/ 533 h 533"/>
                <a:gd name="T22" fmla="*/ 25 w 354"/>
                <a:gd name="T23" fmla="*/ 234 h 533"/>
                <a:gd name="T24" fmla="*/ 44 w 354"/>
                <a:gd name="T25" fmla="*/ 10 h 533"/>
                <a:gd name="T26" fmla="*/ 96 w 354"/>
                <a:gd name="T27" fmla="*/ 67 h 533"/>
                <a:gd name="T28" fmla="*/ 83 w 354"/>
                <a:gd name="T29" fmla="*/ 219 h 533"/>
                <a:gd name="T30" fmla="*/ 44 w 354"/>
                <a:gd name="T31" fmla="*/ 256 h 533"/>
                <a:gd name="T32" fmla="*/ 25 w 354"/>
                <a:gd name="T33" fmla="*/ 234 h 533"/>
                <a:gd name="T34" fmla="*/ 283 w 354"/>
                <a:gd name="T35" fmla="*/ 238 h 533"/>
                <a:gd name="T36" fmla="*/ 310 w 354"/>
                <a:gd name="T37" fmla="*/ 267 h 533"/>
                <a:gd name="T38" fmla="*/ 279 w 354"/>
                <a:gd name="T39" fmla="*/ 294 h 533"/>
                <a:gd name="T40" fmla="*/ 79 w 354"/>
                <a:gd name="T41" fmla="*/ 294 h 533"/>
                <a:gd name="T42" fmla="*/ 54 w 354"/>
                <a:gd name="T43" fmla="*/ 267 h 533"/>
                <a:gd name="T44" fmla="*/ 85 w 354"/>
                <a:gd name="T45" fmla="*/ 238 h 533"/>
                <a:gd name="T46" fmla="*/ 283 w 354"/>
                <a:gd name="T47" fmla="*/ 238 h 533"/>
                <a:gd name="T48" fmla="*/ 354 w 354"/>
                <a:gd name="T49" fmla="*/ 0 h 533"/>
                <a:gd name="T50" fmla="*/ 293 w 354"/>
                <a:gd name="T51" fmla="*/ 57 h 533"/>
                <a:gd name="T52" fmla="*/ 108 w 354"/>
                <a:gd name="T53" fmla="*/ 57 h 533"/>
                <a:gd name="T54" fmla="*/ 56 w 354"/>
                <a:gd name="T55" fmla="*/ 0 h 533"/>
                <a:gd name="T56" fmla="*/ 354 w 354"/>
                <a:gd name="T57" fmla="*/ 0 h 533"/>
                <a:gd name="T58" fmla="*/ 339 w 354"/>
                <a:gd name="T59" fmla="*/ 299 h 533"/>
                <a:gd name="T60" fmla="*/ 319 w 354"/>
                <a:gd name="T61" fmla="*/ 522 h 533"/>
                <a:gd name="T62" fmla="*/ 268 w 354"/>
                <a:gd name="T63" fmla="*/ 464 h 533"/>
                <a:gd name="T64" fmla="*/ 281 w 354"/>
                <a:gd name="T65" fmla="*/ 312 h 533"/>
                <a:gd name="T66" fmla="*/ 319 w 354"/>
                <a:gd name="T67" fmla="*/ 277 h 533"/>
                <a:gd name="T68" fmla="*/ 339 w 354"/>
                <a:gd name="T69" fmla="*/ 299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4" h="533">
                  <a:moveTo>
                    <a:pt x="75" y="312"/>
                  </a:moveTo>
                  <a:lnTo>
                    <a:pt x="62" y="464"/>
                  </a:lnTo>
                  <a:lnTo>
                    <a:pt x="0" y="522"/>
                  </a:lnTo>
                  <a:lnTo>
                    <a:pt x="19" y="299"/>
                  </a:lnTo>
                  <a:lnTo>
                    <a:pt x="42" y="277"/>
                  </a:lnTo>
                  <a:lnTo>
                    <a:pt x="75" y="312"/>
                  </a:lnTo>
                  <a:close/>
                  <a:moveTo>
                    <a:pt x="307" y="533"/>
                  </a:moveTo>
                  <a:lnTo>
                    <a:pt x="8" y="533"/>
                  </a:lnTo>
                  <a:lnTo>
                    <a:pt x="71" y="475"/>
                  </a:lnTo>
                  <a:lnTo>
                    <a:pt x="257" y="475"/>
                  </a:lnTo>
                  <a:lnTo>
                    <a:pt x="307" y="533"/>
                  </a:lnTo>
                  <a:close/>
                  <a:moveTo>
                    <a:pt x="25" y="234"/>
                  </a:moveTo>
                  <a:lnTo>
                    <a:pt x="44" y="10"/>
                  </a:lnTo>
                  <a:lnTo>
                    <a:pt x="96" y="67"/>
                  </a:lnTo>
                  <a:lnTo>
                    <a:pt x="83" y="219"/>
                  </a:lnTo>
                  <a:lnTo>
                    <a:pt x="44" y="256"/>
                  </a:lnTo>
                  <a:lnTo>
                    <a:pt x="25" y="234"/>
                  </a:lnTo>
                  <a:close/>
                  <a:moveTo>
                    <a:pt x="283" y="238"/>
                  </a:moveTo>
                  <a:lnTo>
                    <a:pt x="310" y="267"/>
                  </a:lnTo>
                  <a:lnTo>
                    <a:pt x="279" y="294"/>
                  </a:lnTo>
                  <a:lnTo>
                    <a:pt x="79" y="294"/>
                  </a:lnTo>
                  <a:lnTo>
                    <a:pt x="54" y="267"/>
                  </a:lnTo>
                  <a:lnTo>
                    <a:pt x="85" y="238"/>
                  </a:lnTo>
                  <a:lnTo>
                    <a:pt x="283" y="238"/>
                  </a:lnTo>
                  <a:close/>
                  <a:moveTo>
                    <a:pt x="354" y="0"/>
                  </a:moveTo>
                  <a:lnTo>
                    <a:pt x="293" y="57"/>
                  </a:lnTo>
                  <a:lnTo>
                    <a:pt x="108" y="57"/>
                  </a:lnTo>
                  <a:lnTo>
                    <a:pt x="56" y="0"/>
                  </a:lnTo>
                  <a:lnTo>
                    <a:pt x="354" y="0"/>
                  </a:lnTo>
                  <a:close/>
                  <a:moveTo>
                    <a:pt x="339" y="299"/>
                  </a:moveTo>
                  <a:lnTo>
                    <a:pt x="319" y="522"/>
                  </a:lnTo>
                  <a:lnTo>
                    <a:pt x="268" y="464"/>
                  </a:lnTo>
                  <a:lnTo>
                    <a:pt x="281" y="312"/>
                  </a:lnTo>
                  <a:lnTo>
                    <a:pt x="319" y="277"/>
                  </a:lnTo>
                  <a:lnTo>
                    <a:pt x="339" y="29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14"/>
            <p:cNvSpPr>
              <a:spLocks noEditPoints="1"/>
            </p:cNvSpPr>
            <p:nvPr/>
          </p:nvSpPr>
          <p:spPr bwMode="auto">
            <a:xfrm>
              <a:off x="10018733" y="2238216"/>
              <a:ext cx="577850" cy="846138"/>
            </a:xfrm>
            <a:custGeom>
              <a:avLst/>
              <a:gdLst>
                <a:gd name="T0" fmla="*/ 63 w 364"/>
                <a:gd name="T1" fmla="*/ 464 h 533"/>
                <a:gd name="T2" fmla="*/ 0 w 364"/>
                <a:gd name="T3" fmla="*/ 522 h 533"/>
                <a:gd name="T4" fmla="*/ 20 w 364"/>
                <a:gd name="T5" fmla="*/ 299 h 533"/>
                <a:gd name="T6" fmla="*/ 43 w 364"/>
                <a:gd name="T7" fmla="*/ 277 h 533"/>
                <a:gd name="T8" fmla="*/ 75 w 364"/>
                <a:gd name="T9" fmla="*/ 312 h 533"/>
                <a:gd name="T10" fmla="*/ 63 w 364"/>
                <a:gd name="T11" fmla="*/ 464 h 533"/>
                <a:gd name="T12" fmla="*/ 308 w 364"/>
                <a:gd name="T13" fmla="*/ 533 h 533"/>
                <a:gd name="T14" fmla="*/ 9 w 364"/>
                <a:gd name="T15" fmla="*/ 533 h 533"/>
                <a:gd name="T16" fmla="*/ 71 w 364"/>
                <a:gd name="T17" fmla="*/ 475 h 533"/>
                <a:gd name="T18" fmla="*/ 257 w 364"/>
                <a:gd name="T19" fmla="*/ 475 h 533"/>
                <a:gd name="T20" fmla="*/ 308 w 364"/>
                <a:gd name="T21" fmla="*/ 533 h 533"/>
                <a:gd name="T22" fmla="*/ 83 w 364"/>
                <a:gd name="T23" fmla="*/ 219 h 533"/>
                <a:gd name="T24" fmla="*/ 45 w 364"/>
                <a:gd name="T25" fmla="*/ 256 h 533"/>
                <a:gd name="T26" fmla="*/ 26 w 364"/>
                <a:gd name="T27" fmla="*/ 234 h 533"/>
                <a:gd name="T28" fmla="*/ 45 w 364"/>
                <a:gd name="T29" fmla="*/ 10 h 533"/>
                <a:gd name="T30" fmla="*/ 97 w 364"/>
                <a:gd name="T31" fmla="*/ 67 h 533"/>
                <a:gd name="T32" fmla="*/ 83 w 364"/>
                <a:gd name="T33" fmla="*/ 219 h 533"/>
                <a:gd name="T34" fmla="*/ 355 w 364"/>
                <a:gd name="T35" fmla="*/ 0 h 533"/>
                <a:gd name="T36" fmla="*/ 294 w 364"/>
                <a:gd name="T37" fmla="*/ 57 h 533"/>
                <a:gd name="T38" fmla="*/ 108 w 364"/>
                <a:gd name="T39" fmla="*/ 57 h 533"/>
                <a:gd name="T40" fmla="*/ 56 w 364"/>
                <a:gd name="T41" fmla="*/ 0 h 533"/>
                <a:gd name="T42" fmla="*/ 355 w 364"/>
                <a:gd name="T43" fmla="*/ 0 h 533"/>
                <a:gd name="T44" fmla="*/ 320 w 364"/>
                <a:gd name="T45" fmla="*/ 522 h 533"/>
                <a:gd name="T46" fmla="*/ 269 w 364"/>
                <a:gd name="T47" fmla="*/ 464 h 533"/>
                <a:gd name="T48" fmla="*/ 281 w 364"/>
                <a:gd name="T49" fmla="*/ 312 h 533"/>
                <a:gd name="T50" fmla="*/ 320 w 364"/>
                <a:gd name="T51" fmla="*/ 277 h 533"/>
                <a:gd name="T52" fmla="*/ 339 w 364"/>
                <a:gd name="T53" fmla="*/ 299 h 533"/>
                <a:gd name="T54" fmla="*/ 320 w 364"/>
                <a:gd name="T55" fmla="*/ 522 h 533"/>
                <a:gd name="T56" fmla="*/ 345 w 364"/>
                <a:gd name="T57" fmla="*/ 234 h 533"/>
                <a:gd name="T58" fmla="*/ 323 w 364"/>
                <a:gd name="T59" fmla="*/ 256 h 533"/>
                <a:gd name="T60" fmla="*/ 289 w 364"/>
                <a:gd name="T61" fmla="*/ 219 h 533"/>
                <a:gd name="T62" fmla="*/ 303 w 364"/>
                <a:gd name="T63" fmla="*/ 67 h 533"/>
                <a:gd name="T64" fmla="*/ 364 w 364"/>
                <a:gd name="T65" fmla="*/ 10 h 533"/>
                <a:gd name="T66" fmla="*/ 345 w 364"/>
                <a:gd name="T67" fmla="*/ 234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4" h="533">
                  <a:moveTo>
                    <a:pt x="63" y="464"/>
                  </a:moveTo>
                  <a:lnTo>
                    <a:pt x="0" y="522"/>
                  </a:lnTo>
                  <a:lnTo>
                    <a:pt x="20" y="299"/>
                  </a:lnTo>
                  <a:lnTo>
                    <a:pt x="43" y="277"/>
                  </a:lnTo>
                  <a:lnTo>
                    <a:pt x="75" y="312"/>
                  </a:lnTo>
                  <a:lnTo>
                    <a:pt x="63" y="464"/>
                  </a:lnTo>
                  <a:close/>
                  <a:moveTo>
                    <a:pt x="308" y="533"/>
                  </a:moveTo>
                  <a:lnTo>
                    <a:pt x="9" y="533"/>
                  </a:lnTo>
                  <a:lnTo>
                    <a:pt x="71" y="475"/>
                  </a:lnTo>
                  <a:lnTo>
                    <a:pt x="257" y="475"/>
                  </a:lnTo>
                  <a:lnTo>
                    <a:pt x="308" y="533"/>
                  </a:lnTo>
                  <a:close/>
                  <a:moveTo>
                    <a:pt x="83" y="219"/>
                  </a:moveTo>
                  <a:lnTo>
                    <a:pt x="45" y="256"/>
                  </a:lnTo>
                  <a:lnTo>
                    <a:pt x="26" y="234"/>
                  </a:lnTo>
                  <a:lnTo>
                    <a:pt x="45" y="10"/>
                  </a:lnTo>
                  <a:lnTo>
                    <a:pt x="97" y="67"/>
                  </a:lnTo>
                  <a:lnTo>
                    <a:pt x="83" y="219"/>
                  </a:lnTo>
                  <a:close/>
                  <a:moveTo>
                    <a:pt x="355" y="0"/>
                  </a:moveTo>
                  <a:lnTo>
                    <a:pt x="294" y="57"/>
                  </a:lnTo>
                  <a:lnTo>
                    <a:pt x="108" y="57"/>
                  </a:lnTo>
                  <a:lnTo>
                    <a:pt x="56" y="0"/>
                  </a:lnTo>
                  <a:lnTo>
                    <a:pt x="355" y="0"/>
                  </a:lnTo>
                  <a:close/>
                  <a:moveTo>
                    <a:pt x="320" y="522"/>
                  </a:moveTo>
                  <a:lnTo>
                    <a:pt x="269" y="464"/>
                  </a:lnTo>
                  <a:lnTo>
                    <a:pt x="281" y="312"/>
                  </a:lnTo>
                  <a:lnTo>
                    <a:pt x="320" y="277"/>
                  </a:lnTo>
                  <a:lnTo>
                    <a:pt x="339" y="299"/>
                  </a:lnTo>
                  <a:lnTo>
                    <a:pt x="320" y="522"/>
                  </a:lnTo>
                  <a:close/>
                  <a:moveTo>
                    <a:pt x="345" y="234"/>
                  </a:moveTo>
                  <a:lnTo>
                    <a:pt x="323" y="256"/>
                  </a:lnTo>
                  <a:lnTo>
                    <a:pt x="289" y="219"/>
                  </a:lnTo>
                  <a:lnTo>
                    <a:pt x="303" y="67"/>
                  </a:lnTo>
                  <a:lnTo>
                    <a:pt x="364" y="10"/>
                  </a:lnTo>
                  <a:lnTo>
                    <a:pt x="345" y="23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15"/>
            <p:cNvSpPr>
              <a:spLocks noEditPoints="1"/>
            </p:cNvSpPr>
            <p:nvPr/>
          </p:nvSpPr>
          <p:spPr bwMode="auto">
            <a:xfrm>
              <a:off x="9839345" y="3171666"/>
              <a:ext cx="68263" cy="100013"/>
            </a:xfrm>
            <a:custGeom>
              <a:avLst/>
              <a:gdLst>
                <a:gd name="T0" fmla="*/ 3 w 43"/>
                <a:gd name="T1" fmla="*/ 63 h 63"/>
                <a:gd name="T2" fmla="*/ 0 w 43"/>
                <a:gd name="T3" fmla="*/ 59 h 63"/>
                <a:gd name="T4" fmla="*/ 4 w 43"/>
                <a:gd name="T5" fmla="*/ 56 h 63"/>
                <a:gd name="T6" fmla="*/ 30 w 43"/>
                <a:gd name="T7" fmla="*/ 56 h 63"/>
                <a:gd name="T8" fmla="*/ 33 w 43"/>
                <a:gd name="T9" fmla="*/ 59 h 63"/>
                <a:gd name="T10" fmla="*/ 30 w 43"/>
                <a:gd name="T11" fmla="*/ 63 h 63"/>
                <a:gd name="T12" fmla="*/ 3 w 43"/>
                <a:gd name="T13" fmla="*/ 63 h 63"/>
                <a:gd name="T14" fmla="*/ 10 w 43"/>
                <a:gd name="T15" fmla="*/ 26 h 63"/>
                <a:gd name="T16" fmla="*/ 5 w 43"/>
                <a:gd name="T17" fmla="*/ 30 h 63"/>
                <a:gd name="T18" fmla="*/ 3 w 43"/>
                <a:gd name="T19" fmla="*/ 28 h 63"/>
                <a:gd name="T20" fmla="*/ 5 w 43"/>
                <a:gd name="T21" fmla="*/ 8 h 63"/>
                <a:gd name="T22" fmla="*/ 9 w 43"/>
                <a:gd name="T23" fmla="*/ 5 h 63"/>
                <a:gd name="T24" fmla="*/ 11 w 43"/>
                <a:gd name="T25" fmla="*/ 8 h 63"/>
                <a:gd name="T26" fmla="*/ 10 w 43"/>
                <a:gd name="T27" fmla="*/ 26 h 63"/>
                <a:gd name="T28" fmla="*/ 34 w 43"/>
                <a:gd name="T29" fmla="*/ 28 h 63"/>
                <a:gd name="T30" fmla="*/ 36 w 43"/>
                <a:gd name="T31" fmla="*/ 32 h 63"/>
                <a:gd name="T32" fmla="*/ 33 w 43"/>
                <a:gd name="T33" fmla="*/ 34 h 63"/>
                <a:gd name="T34" fmla="*/ 10 w 43"/>
                <a:gd name="T35" fmla="*/ 34 h 63"/>
                <a:gd name="T36" fmla="*/ 7 w 43"/>
                <a:gd name="T37" fmla="*/ 32 h 63"/>
                <a:gd name="T38" fmla="*/ 10 w 43"/>
                <a:gd name="T39" fmla="*/ 28 h 63"/>
                <a:gd name="T40" fmla="*/ 34 w 43"/>
                <a:gd name="T41" fmla="*/ 28 h 63"/>
                <a:gd name="T42" fmla="*/ 43 w 43"/>
                <a:gd name="T43" fmla="*/ 4 h 63"/>
                <a:gd name="T44" fmla="*/ 39 w 43"/>
                <a:gd name="T45" fmla="*/ 7 h 63"/>
                <a:gd name="T46" fmla="*/ 12 w 43"/>
                <a:gd name="T47" fmla="*/ 7 h 63"/>
                <a:gd name="T48" fmla="*/ 10 w 43"/>
                <a:gd name="T49" fmla="*/ 4 h 63"/>
                <a:gd name="T50" fmla="*/ 13 w 43"/>
                <a:gd name="T51" fmla="*/ 0 h 63"/>
                <a:gd name="T52" fmla="*/ 39 w 43"/>
                <a:gd name="T53" fmla="*/ 0 h 63"/>
                <a:gd name="T54" fmla="*/ 43 w 43"/>
                <a:gd name="T55" fmla="*/ 4 h 63"/>
                <a:gd name="T56" fmla="*/ 38 w 43"/>
                <a:gd name="T57" fmla="*/ 55 h 63"/>
                <a:gd name="T58" fmla="*/ 34 w 43"/>
                <a:gd name="T59" fmla="*/ 58 h 63"/>
                <a:gd name="T60" fmla="*/ 32 w 43"/>
                <a:gd name="T61" fmla="*/ 55 h 63"/>
                <a:gd name="T62" fmla="*/ 33 w 43"/>
                <a:gd name="T63" fmla="*/ 37 h 63"/>
                <a:gd name="T64" fmla="*/ 37 w 43"/>
                <a:gd name="T65" fmla="*/ 33 h 63"/>
                <a:gd name="T66" fmla="*/ 40 w 43"/>
                <a:gd name="T67" fmla="*/ 35 h 63"/>
                <a:gd name="T68" fmla="*/ 38 w 43"/>
                <a:gd name="T6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" h="63">
                  <a:moveTo>
                    <a:pt x="3" y="63"/>
                  </a:moveTo>
                  <a:lnTo>
                    <a:pt x="0" y="59"/>
                  </a:lnTo>
                  <a:lnTo>
                    <a:pt x="4" y="56"/>
                  </a:lnTo>
                  <a:lnTo>
                    <a:pt x="30" y="56"/>
                  </a:lnTo>
                  <a:lnTo>
                    <a:pt x="33" y="59"/>
                  </a:lnTo>
                  <a:lnTo>
                    <a:pt x="30" y="63"/>
                  </a:lnTo>
                  <a:lnTo>
                    <a:pt x="3" y="63"/>
                  </a:lnTo>
                  <a:close/>
                  <a:moveTo>
                    <a:pt x="10" y="26"/>
                  </a:moveTo>
                  <a:lnTo>
                    <a:pt x="5" y="30"/>
                  </a:lnTo>
                  <a:lnTo>
                    <a:pt x="3" y="28"/>
                  </a:lnTo>
                  <a:lnTo>
                    <a:pt x="5" y="8"/>
                  </a:lnTo>
                  <a:lnTo>
                    <a:pt x="9" y="5"/>
                  </a:lnTo>
                  <a:lnTo>
                    <a:pt x="11" y="8"/>
                  </a:lnTo>
                  <a:lnTo>
                    <a:pt x="10" y="26"/>
                  </a:lnTo>
                  <a:close/>
                  <a:moveTo>
                    <a:pt x="34" y="28"/>
                  </a:moveTo>
                  <a:lnTo>
                    <a:pt x="36" y="32"/>
                  </a:lnTo>
                  <a:lnTo>
                    <a:pt x="33" y="34"/>
                  </a:lnTo>
                  <a:lnTo>
                    <a:pt x="10" y="34"/>
                  </a:lnTo>
                  <a:lnTo>
                    <a:pt x="7" y="32"/>
                  </a:lnTo>
                  <a:lnTo>
                    <a:pt x="10" y="28"/>
                  </a:lnTo>
                  <a:lnTo>
                    <a:pt x="34" y="28"/>
                  </a:lnTo>
                  <a:close/>
                  <a:moveTo>
                    <a:pt x="43" y="4"/>
                  </a:moveTo>
                  <a:lnTo>
                    <a:pt x="39" y="7"/>
                  </a:lnTo>
                  <a:lnTo>
                    <a:pt x="12" y="7"/>
                  </a:lnTo>
                  <a:lnTo>
                    <a:pt x="10" y="4"/>
                  </a:lnTo>
                  <a:lnTo>
                    <a:pt x="13" y="0"/>
                  </a:lnTo>
                  <a:lnTo>
                    <a:pt x="39" y="0"/>
                  </a:lnTo>
                  <a:lnTo>
                    <a:pt x="43" y="4"/>
                  </a:lnTo>
                  <a:close/>
                  <a:moveTo>
                    <a:pt x="38" y="55"/>
                  </a:moveTo>
                  <a:lnTo>
                    <a:pt x="34" y="58"/>
                  </a:lnTo>
                  <a:lnTo>
                    <a:pt x="32" y="55"/>
                  </a:lnTo>
                  <a:lnTo>
                    <a:pt x="33" y="37"/>
                  </a:lnTo>
                  <a:lnTo>
                    <a:pt x="37" y="33"/>
                  </a:lnTo>
                  <a:lnTo>
                    <a:pt x="40" y="35"/>
                  </a:lnTo>
                  <a:lnTo>
                    <a:pt x="38" y="5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16"/>
            <p:cNvSpPr>
              <a:spLocks noEditPoints="1"/>
            </p:cNvSpPr>
            <p:nvPr/>
          </p:nvSpPr>
          <p:spPr bwMode="auto">
            <a:xfrm>
              <a:off x="9915545" y="3171666"/>
              <a:ext cx="68263" cy="100013"/>
            </a:xfrm>
            <a:custGeom>
              <a:avLst/>
              <a:gdLst>
                <a:gd name="T0" fmla="*/ 9 w 43"/>
                <a:gd name="T1" fmla="*/ 37 h 63"/>
                <a:gd name="T2" fmla="*/ 8 w 43"/>
                <a:gd name="T3" fmla="*/ 55 h 63"/>
                <a:gd name="T4" fmla="*/ 0 w 43"/>
                <a:gd name="T5" fmla="*/ 61 h 63"/>
                <a:gd name="T6" fmla="*/ 2 w 43"/>
                <a:gd name="T7" fmla="*/ 35 h 63"/>
                <a:gd name="T8" fmla="*/ 5 w 43"/>
                <a:gd name="T9" fmla="*/ 33 h 63"/>
                <a:gd name="T10" fmla="*/ 9 w 43"/>
                <a:gd name="T11" fmla="*/ 37 h 63"/>
                <a:gd name="T12" fmla="*/ 37 w 43"/>
                <a:gd name="T13" fmla="*/ 63 h 63"/>
                <a:gd name="T14" fmla="*/ 1 w 43"/>
                <a:gd name="T15" fmla="*/ 63 h 63"/>
                <a:gd name="T16" fmla="*/ 9 w 43"/>
                <a:gd name="T17" fmla="*/ 56 h 63"/>
                <a:gd name="T18" fmla="*/ 32 w 43"/>
                <a:gd name="T19" fmla="*/ 56 h 63"/>
                <a:gd name="T20" fmla="*/ 37 w 43"/>
                <a:gd name="T21" fmla="*/ 63 h 63"/>
                <a:gd name="T22" fmla="*/ 3 w 43"/>
                <a:gd name="T23" fmla="*/ 28 h 63"/>
                <a:gd name="T24" fmla="*/ 6 w 43"/>
                <a:gd name="T25" fmla="*/ 1 h 63"/>
                <a:gd name="T26" fmla="*/ 11 w 43"/>
                <a:gd name="T27" fmla="*/ 8 h 63"/>
                <a:gd name="T28" fmla="*/ 10 w 43"/>
                <a:gd name="T29" fmla="*/ 26 h 63"/>
                <a:gd name="T30" fmla="*/ 6 w 43"/>
                <a:gd name="T31" fmla="*/ 30 h 63"/>
                <a:gd name="T32" fmla="*/ 3 w 43"/>
                <a:gd name="T33" fmla="*/ 28 h 63"/>
                <a:gd name="T34" fmla="*/ 34 w 43"/>
                <a:gd name="T35" fmla="*/ 28 h 63"/>
                <a:gd name="T36" fmla="*/ 36 w 43"/>
                <a:gd name="T37" fmla="*/ 32 h 63"/>
                <a:gd name="T38" fmla="*/ 33 w 43"/>
                <a:gd name="T39" fmla="*/ 34 h 63"/>
                <a:gd name="T40" fmla="*/ 10 w 43"/>
                <a:gd name="T41" fmla="*/ 34 h 63"/>
                <a:gd name="T42" fmla="*/ 7 w 43"/>
                <a:gd name="T43" fmla="*/ 32 h 63"/>
                <a:gd name="T44" fmla="*/ 11 w 43"/>
                <a:gd name="T45" fmla="*/ 28 h 63"/>
                <a:gd name="T46" fmla="*/ 34 w 43"/>
                <a:gd name="T47" fmla="*/ 28 h 63"/>
                <a:gd name="T48" fmla="*/ 43 w 43"/>
                <a:gd name="T49" fmla="*/ 0 h 63"/>
                <a:gd name="T50" fmla="*/ 35 w 43"/>
                <a:gd name="T51" fmla="*/ 7 h 63"/>
                <a:gd name="T52" fmla="*/ 13 w 43"/>
                <a:gd name="T53" fmla="*/ 7 h 63"/>
                <a:gd name="T54" fmla="*/ 7 w 43"/>
                <a:gd name="T55" fmla="*/ 0 h 63"/>
                <a:gd name="T56" fmla="*/ 43 w 43"/>
                <a:gd name="T5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63">
                  <a:moveTo>
                    <a:pt x="9" y="37"/>
                  </a:moveTo>
                  <a:lnTo>
                    <a:pt x="8" y="55"/>
                  </a:lnTo>
                  <a:lnTo>
                    <a:pt x="0" y="61"/>
                  </a:lnTo>
                  <a:lnTo>
                    <a:pt x="2" y="35"/>
                  </a:lnTo>
                  <a:lnTo>
                    <a:pt x="5" y="33"/>
                  </a:lnTo>
                  <a:lnTo>
                    <a:pt x="9" y="37"/>
                  </a:lnTo>
                  <a:close/>
                  <a:moveTo>
                    <a:pt x="37" y="63"/>
                  </a:moveTo>
                  <a:lnTo>
                    <a:pt x="1" y="63"/>
                  </a:lnTo>
                  <a:lnTo>
                    <a:pt x="9" y="56"/>
                  </a:lnTo>
                  <a:lnTo>
                    <a:pt x="32" y="56"/>
                  </a:lnTo>
                  <a:lnTo>
                    <a:pt x="37" y="63"/>
                  </a:lnTo>
                  <a:close/>
                  <a:moveTo>
                    <a:pt x="3" y="28"/>
                  </a:moveTo>
                  <a:lnTo>
                    <a:pt x="6" y="1"/>
                  </a:lnTo>
                  <a:lnTo>
                    <a:pt x="11" y="8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3" y="28"/>
                  </a:lnTo>
                  <a:close/>
                  <a:moveTo>
                    <a:pt x="34" y="28"/>
                  </a:moveTo>
                  <a:lnTo>
                    <a:pt x="36" y="32"/>
                  </a:lnTo>
                  <a:lnTo>
                    <a:pt x="33" y="34"/>
                  </a:lnTo>
                  <a:lnTo>
                    <a:pt x="10" y="34"/>
                  </a:lnTo>
                  <a:lnTo>
                    <a:pt x="7" y="32"/>
                  </a:lnTo>
                  <a:lnTo>
                    <a:pt x="11" y="28"/>
                  </a:lnTo>
                  <a:lnTo>
                    <a:pt x="34" y="28"/>
                  </a:lnTo>
                  <a:close/>
                  <a:moveTo>
                    <a:pt x="43" y="0"/>
                  </a:moveTo>
                  <a:lnTo>
                    <a:pt x="35" y="7"/>
                  </a:lnTo>
                  <a:lnTo>
                    <a:pt x="13" y="7"/>
                  </a:lnTo>
                  <a:lnTo>
                    <a:pt x="7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17"/>
            <p:cNvSpPr>
              <a:spLocks noEditPoints="1"/>
            </p:cNvSpPr>
            <p:nvPr/>
          </p:nvSpPr>
          <p:spPr bwMode="auto">
            <a:xfrm>
              <a:off x="9993333" y="3171666"/>
              <a:ext cx="66675" cy="100013"/>
            </a:xfrm>
            <a:custGeom>
              <a:avLst/>
              <a:gdLst>
                <a:gd name="T0" fmla="*/ 7 w 42"/>
                <a:gd name="T1" fmla="*/ 55 h 63"/>
                <a:gd name="T2" fmla="*/ 3 w 42"/>
                <a:gd name="T3" fmla="*/ 58 h 63"/>
                <a:gd name="T4" fmla="*/ 0 w 42"/>
                <a:gd name="T5" fmla="*/ 55 h 63"/>
                <a:gd name="T6" fmla="*/ 2 w 42"/>
                <a:gd name="T7" fmla="*/ 35 h 63"/>
                <a:gd name="T8" fmla="*/ 4 w 42"/>
                <a:gd name="T9" fmla="*/ 33 h 63"/>
                <a:gd name="T10" fmla="*/ 9 w 42"/>
                <a:gd name="T11" fmla="*/ 37 h 63"/>
                <a:gd name="T12" fmla="*/ 7 w 42"/>
                <a:gd name="T13" fmla="*/ 55 h 63"/>
                <a:gd name="T14" fmla="*/ 10 w 42"/>
                <a:gd name="T15" fmla="*/ 26 h 63"/>
                <a:gd name="T16" fmla="*/ 5 w 42"/>
                <a:gd name="T17" fmla="*/ 30 h 63"/>
                <a:gd name="T18" fmla="*/ 2 w 42"/>
                <a:gd name="T19" fmla="*/ 28 h 63"/>
                <a:gd name="T20" fmla="*/ 4 w 42"/>
                <a:gd name="T21" fmla="*/ 8 h 63"/>
                <a:gd name="T22" fmla="*/ 8 w 42"/>
                <a:gd name="T23" fmla="*/ 5 h 63"/>
                <a:gd name="T24" fmla="*/ 11 w 42"/>
                <a:gd name="T25" fmla="*/ 8 h 63"/>
                <a:gd name="T26" fmla="*/ 10 w 42"/>
                <a:gd name="T27" fmla="*/ 26 h 63"/>
                <a:gd name="T28" fmla="*/ 37 w 42"/>
                <a:gd name="T29" fmla="*/ 63 h 63"/>
                <a:gd name="T30" fmla="*/ 7 w 42"/>
                <a:gd name="T31" fmla="*/ 63 h 63"/>
                <a:gd name="T32" fmla="*/ 4 w 42"/>
                <a:gd name="T33" fmla="*/ 59 h 63"/>
                <a:gd name="T34" fmla="*/ 8 w 42"/>
                <a:gd name="T35" fmla="*/ 56 h 63"/>
                <a:gd name="T36" fmla="*/ 31 w 42"/>
                <a:gd name="T37" fmla="*/ 56 h 63"/>
                <a:gd name="T38" fmla="*/ 37 w 42"/>
                <a:gd name="T39" fmla="*/ 63 h 63"/>
                <a:gd name="T40" fmla="*/ 42 w 42"/>
                <a:gd name="T41" fmla="*/ 0 h 63"/>
                <a:gd name="T42" fmla="*/ 35 w 42"/>
                <a:gd name="T43" fmla="*/ 7 h 63"/>
                <a:gd name="T44" fmla="*/ 12 w 42"/>
                <a:gd name="T45" fmla="*/ 7 h 63"/>
                <a:gd name="T46" fmla="*/ 9 w 42"/>
                <a:gd name="T47" fmla="*/ 4 h 63"/>
                <a:gd name="T48" fmla="*/ 12 w 42"/>
                <a:gd name="T49" fmla="*/ 0 h 63"/>
                <a:gd name="T50" fmla="*/ 42 w 42"/>
                <a:gd name="T5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" h="63">
                  <a:moveTo>
                    <a:pt x="7" y="55"/>
                  </a:moveTo>
                  <a:lnTo>
                    <a:pt x="3" y="58"/>
                  </a:lnTo>
                  <a:lnTo>
                    <a:pt x="0" y="55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9" y="37"/>
                  </a:lnTo>
                  <a:lnTo>
                    <a:pt x="7" y="55"/>
                  </a:lnTo>
                  <a:close/>
                  <a:moveTo>
                    <a:pt x="10" y="26"/>
                  </a:moveTo>
                  <a:lnTo>
                    <a:pt x="5" y="30"/>
                  </a:lnTo>
                  <a:lnTo>
                    <a:pt x="2" y="28"/>
                  </a:lnTo>
                  <a:lnTo>
                    <a:pt x="4" y="8"/>
                  </a:lnTo>
                  <a:lnTo>
                    <a:pt x="8" y="5"/>
                  </a:lnTo>
                  <a:lnTo>
                    <a:pt x="11" y="8"/>
                  </a:lnTo>
                  <a:lnTo>
                    <a:pt x="10" y="26"/>
                  </a:lnTo>
                  <a:close/>
                  <a:moveTo>
                    <a:pt x="37" y="63"/>
                  </a:moveTo>
                  <a:lnTo>
                    <a:pt x="7" y="63"/>
                  </a:lnTo>
                  <a:lnTo>
                    <a:pt x="4" y="59"/>
                  </a:lnTo>
                  <a:lnTo>
                    <a:pt x="8" y="56"/>
                  </a:lnTo>
                  <a:lnTo>
                    <a:pt x="31" y="56"/>
                  </a:lnTo>
                  <a:lnTo>
                    <a:pt x="37" y="63"/>
                  </a:lnTo>
                  <a:close/>
                  <a:moveTo>
                    <a:pt x="42" y="0"/>
                  </a:moveTo>
                  <a:lnTo>
                    <a:pt x="35" y="7"/>
                  </a:lnTo>
                  <a:lnTo>
                    <a:pt x="12" y="7"/>
                  </a:lnTo>
                  <a:lnTo>
                    <a:pt x="9" y="4"/>
                  </a:lnTo>
                  <a:lnTo>
                    <a:pt x="1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2" name="矩形 241"/>
          <p:cNvSpPr/>
          <p:nvPr/>
        </p:nvSpPr>
        <p:spPr>
          <a:xfrm>
            <a:off x="8030094" y="4241912"/>
            <a:ext cx="2257248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4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矩形 239"/>
          <p:cNvSpPr/>
          <p:nvPr/>
        </p:nvSpPr>
        <p:spPr>
          <a:xfrm>
            <a:off x="1413038" y="4241912"/>
            <a:ext cx="2257248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4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50872" y="2238216"/>
            <a:ext cx="1214438" cy="1033463"/>
            <a:chOff x="3794160" y="2238216"/>
            <a:chExt cx="1214438" cy="1033463"/>
          </a:xfrm>
        </p:grpSpPr>
        <p:sp>
          <p:nvSpPr>
            <p:cNvPr id="95" name="Freeform 68"/>
            <p:cNvSpPr>
              <a:spLocks noEditPoints="1"/>
            </p:cNvSpPr>
            <p:nvPr/>
          </p:nvSpPr>
          <p:spPr bwMode="auto">
            <a:xfrm>
              <a:off x="3794160" y="2238216"/>
              <a:ext cx="561975" cy="846138"/>
            </a:xfrm>
            <a:custGeom>
              <a:avLst/>
              <a:gdLst>
                <a:gd name="T0" fmla="*/ 298 w 354"/>
                <a:gd name="T1" fmla="*/ 533 h 533"/>
                <a:gd name="T2" fmla="*/ 0 w 354"/>
                <a:gd name="T3" fmla="*/ 533 h 533"/>
                <a:gd name="T4" fmla="*/ 62 w 354"/>
                <a:gd name="T5" fmla="*/ 475 h 533"/>
                <a:gd name="T6" fmla="*/ 247 w 354"/>
                <a:gd name="T7" fmla="*/ 475 h 533"/>
                <a:gd name="T8" fmla="*/ 298 w 354"/>
                <a:gd name="T9" fmla="*/ 533 h 533"/>
                <a:gd name="T10" fmla="*/ 275 w 354"/>
                <a:gd name="T11" fmla="*/ 238 h 533"/>
                <a:gd name="T12" fmla="*/ 302 w 354"/>
                <a:gd name="T13" fmla="*/ 267 h 533"/>
                <a:gd name="T14" fmla="*/ 269 w 354"/>
                <a:gd name="T15" fmla="*/ 294 h 533"/>
                <a:gd name="T16" fmla="*/ 70 w 354"/>
                <a:gd name="T17" fmla="*/ 294 h 533"/>
                <a:gd name="T18" fmla="*/ 45 w 354"/>
                <a:gd name="T19" fmla="*/ 267 h 533"/>
                <a:gd name="T20" fmla="*/ 76 w 354"/>
                <a:gd name="T21" fmla="*/ 238 h 533"/>
                <a:gd name="T22" fmla="*/ 275 w 354"/>
                <a:gd name="T23" fmla="*/ 238 h 533"/>
                <a:gd name="T24" fmla="*/ 345 w 354"/>
                <a:gd name="T25" fmla="*/ 0 h 533"/>
                <a:gd name="T26" fmla="*/ 284 w 354"/>
                <a:gd name="T27" fmla="*/ 57 h 533"/>
                <a:gd name="T28" fmla="*/ 98 w 354"/>
                <a:gd name="T29" fmla="*/ 57 h 533"/>
                <a:gd name="T30" fmla="*/ 46 w 354"/>
                <a:gd name="T31" fmla="*/ 0 h 533"/>
                <a:gd name="T32" fmla="*/ 345 w 354"/>
                <a:gd name="T33" fmla="*/ 0 h 533"/>
                <a:gd name="T34" fmla="*/ 329 w 354"/>
                <a:gd name="T35" fmla="*/ 299 h 533"/>
                <a:gd name="T36" fmla="*/ 310 w 354"/>
                <a:gd name="T37" fmla="*/ 522 h 533"/>
                <a:gd name="T38" fmla="*/ 259 w 354"/>
                <a:gd name="T39" fmla="*/ 464 h 533"/>
                <a:gd name="T40" fmla="*/ 271 w 354"/>
                <a:gd name="T41" fmla="*/ 312 h 533"/>
                <a:gd name="T42" fmla="*/ 310 w 354"/>
                <a:gd name="T43" fmla="*/ 277 h 533"/>
                <a:gd name="T44" fmla="*/ 329 w 354"/>
                <a:gd name="T45" fmla="*/ 299 h 533"/>
                <a:gd name="T46" fmla="*/ 279 w 354"/>
                <a:gd name="T47" fmla="*/ 219 h 533"/>
                <a:gd name="T48" fmla="*/ 293 w 354"/>
                <a:gd name="T49" fmla="*/ 67 h 533"/>
                <a:gd name="T50" fmla="*/ 354 w 354"/>
                <a:gd name="T51" fmla="*/ 10 h 533"/>
                <a:gd name="T52" fmla="*/ 335 w 354"/>
                <a:gd name="T53" fmla="*/ 233 h 533"/>
                <a:gd name="T54" fmla="*/ 313 w 354"/>
                <a:gd name="T55" fmla="*/ 256 h 533"/>
                <a:gd name="T56" fmla="*/ 279 w 354"/>
                <a:gd name="T57" fmla="*/ 219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4" h="533">
                  <a:moveTo>
                    <a:pt x="298" y="533"/>
                  </a:moveTo>
                  <a:lnTo>
                    <a:pt x="0" y="533"/>
                  </a:lnTo>
                  <a:lnTo>
                    <a:pt x="62" y="475"/>
                  </a:lnTo>
                  <a:lnTo>
                    <a:pt x="247" y="475"/>
                  </a:lnTo>
                  <a:lnTo>
                    <a:pt x="298" y="533"/>
                  </a:lnTo>
                  <a:close/>
                  <a:moveTo>
                    <a:pt x="275" y="238"/>
                  </a:moveTo>
                  <a:lnTo>
                    <a:pt x="302" y="267"/>
                  </a:lnTo>
                  <a:lnTo>
                    <a:pt x="269" y="294"/>
                  </a:lnTo>
                  <a:lnTo>
                    <a:pt x="70" y="294"/>
                  </a:lnTo>
                  <a:lnTo>
                    <a:pt x="45" y="267"/>
                  </a:lnTo>
                  <a:lnTo>
                    <a:pt x="76" y="238"/>
                  </a:lnTo>
                  <a:lnTo>
                    <a:pt x="275" y="238"/>
                  </a:lnTo>
                  <a:close/>
                  <a:moveTo>
                    <a:pt x="345" y="0"/>
                  </a:moveTo>
                  <a:lnTo>
                    <a:pt x="284" y="57"/>
                  </a:lnTo>
                  <a:lnTo>
                    <a:pt x="98" y="57"/>
                  </a:lnTo>
                  <a:lnTo>
                    <a:pt x="46" y="0"/>
                  </a:lnTo>
                  <a:lnTo>
                    <a:pt x="345" y="0"/>
                  </a:lnTo>
                  <a:close/>
                  <a:moveTo>
                    <a:pt x="329" y="299"/>
                  </a:moveTo>
                  <a:lnTo>
                    <a:pt x="310" y="522"/>
                  </a:lnTo>
                  <a:lnTo>
                    <a:pt x="259" y="464"/>
                  </a:lnTo>
                  <a:lnTo>
                    <a:pt x="271" y="312"/>
                  </a:lnTo>
                  <a:lnTo>
                    <a:pt x="310" y="277"/>
                  </a:lnTo>
                  <a:lnTo>
                    <a:pt x="329" y="299"/>
                  </a:lnTo>
                  <a:close/>
                  <a:moveTo>
                    <a:pt x="279" y="219"/>
                  </a:moveTo>
                  <a:lnTo>
                    <a:pt x="293" y="67"/>
                  </a:lnTo>
                  <a:lnTo>
                    <a:pt x="354" y="10"/>
                  </a:lnTo>
                  <a:lnTo>
                    <a:pt x="335" y="233"/>
                  </a:lnTo>
                  <a:lnTo>
                    <a:pt x="313" y="256"/>
                  </a:lnTo>
                  <a:lnTo>
                    <a:pt x="279" y="21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69"/>
            <p:cNvSpPr>
              <a:spLocks noEditPoints="1"/>
            </p:cNvSpPr>
            <p:nvPr/>
          </p:nvSpPr>
          <p:spPr bwMode="auto">
            <a:xfrm>
              <a:off x="4430748" y="2238216"/>
              <a:ext cx="577850" cy="846138"/>
            </a:xfrm>
            <a:custGeom>
              <a:avLst/>
              <a:gdLst>
                <a:gd name="T0" fmla="*/ 62 w 364"/>
                <a:gd name="T1" fmla="*/ 464 h 533"/>
                <a:gd name="T2" fmla="*/ 0 w 364"/>
                <a:gd name="T3" fmla="*/ 522 h 533"/>
                <a:gd name="T4" fmla="*/ 20 w 364"/>
                <a:gd name="T5" fmla="*/ 299 h 533"/>
                <a:gd name="T6" fmla="*/ 42 w 364"/>
                <a:gd name="T7" fmla="*/ 277 h 533"/>
                <a:gd name="T8" fmla="*/ 75 w 364"/>
                <a:gd name="T9" fmla="*/ 312 h 533"/>
                <a:gd name="T10" fmla="*/ 62 w 364"/>
                <a:gd name="T11" fmla="*/ 464 h 533"/>
                <a:gd name="T12" fmla="*/ 308 w 364"/>
                <a:gd name="T13" fmla="*/ 533 h 533"/>
                <a:gd name="T14" fmla="*/ 9 w 364"/>
                <a:gd name="T15" fmla="*/ 533 h 533"/>
                <a:gd name="T16" fmla="*/ 71 w 364"/>
                <a:gd name="T17" fmla="*/ 475 h 533"/>
                <a:gd name="T18" fmla="*/ 256 w 364"/>
                <a:gd name="T19" fmla="*/ 475 h 533"/>
                <a:gd name="T20" fmla="*/ 308 w 364"/>
                <a:gd name="T21" fmla="*/ 533 h 533"/>
                <a:gd name="T22" fmla="*/ 84 w 364"/>
                <a:gd name="T23" fmla="*/ 219 h 533"/>
                <a:gd name="T24" fmla="*/ 45 w 364"/>
                <a:gd name="T25" fmla="*/ 256 h 533"/>
                <a:gd name="T26" fmla="*/ 25 w 364"/>
                <a:gd name="T27" fmla="*/ 233 h 533"/>
                <a:gd name="T28" fmla="*/ 45 w 364"/>
                <a:gd name="T29" fmla="*/ 10 h 533"/>
                <a:gd name="T30" fmla="*/ 96 w 364"/>
                <a:gd name="T31" fmla="*/ 67 h 533"/>
                <a:gd name="T32" fmla="*/ 84 w 364"/>
                <a:gd name="T33" fmla="*/ 219 h 533"/>
                <a:gd name="T34" fmla="*/ 354 w 364"/>
                <a:gd name="T35" fmla="*/ 0 h 533"/>
                <a:gd name="T36" fmla="*/ 293 w 364"/>
                <a:gd name="T37" fmla="*/ 57 h 533"/>
                <a:gd name="T38" fmla="*/ 108 w 364"/>
                <a:gd name="T39" fmla="*/ 57 h 533"/>
                <a:gd name="T40" fmla="*/ 57 w 364"/>
                <a:gd name="T41" fmla="*/ 0 h 533"/>
                <a:gd name="T42" fmla="*/ 354 w 364"/>
                <a:gd name="T43" fmla="*/ 0 h 533"/>
                <a:gd name="T44" fmla="*/ 319 w 364"/>
                <a:gd name="T45" fmla="*/ 522 h 533"/>
                <a:gd name="T46" fmla="*/ 268 w 364"/>
                <a:gd name="T47" fmla="*/ 464 h 533"/>
                <a:gd name="T48" fmla="*/ 281 w 364"/>
                <a:gd name="T49" fmla="*/ 312 h 533"/>
                <a:gd name="T50" fmla="*/ 320 w 364"/>
                <a:gd name="T51" fmla="*/ 277 h 533"/>
                <a:gd name="T52" fmla="*/ 339 w 364"/>
                <a:gd name="T53" fmla="*/ 299 h 533"/>
                <a:gd name="T54" fmla="*/ 319 w 364"/>
                <a:gd name="T55" fmla="*/ 522 h 533"/>
                <a:gd name="T56" fmla="*/ 344 w 364"/>
                <a:gd name="T57" fmla="*/ 233 h 533"/>
                <a:gd name="T58" fmla="*/ 322 w 364"/>
                <a:gd name="T59" fmla="*/ 256 h 533"/>
                <a:gd name="T60" fmla="*/ 290 w 364"/>
                <a:gd name="T61" fmla="*/ 219 h 533"/>
                <a:gd name="T62" fmla="*/ 303 w 364"/>
                <a:gd name="T63" fmla="*/ 67 h 533"/>
                <a:gd name="T64" fmla="*/ 364 w 364"/>
                <a:gd name="T65" fmla="*/ 10 h 533"/>
                <a:gd name="T66" fmla="*/ 344 w 364"/>
                <a:gd name="T67" fmla="*/ 2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4" h="533">
                  <a:moveTo>
                    <a:pt x="62" y="464"/>
                  </a:moveTo>
                  <a:lnTo>
                    <a:pt x="0" y="522"/>
                  </a:lnTo>
                  <a:lnTo>
                    <a:pt x="20" y="299"/>
                  </a:lnTo>
                  <a:lnTo>
                    <a:pt x="42" y="277"/>
                  </a:lnTo>
                  <a:lnTo>
                    <a:pt x="75" y="312"/>
                  </a:lnTo>
                  <a:lnTo>
                    <a:pt x="62" y="464"/>
                  </a:lnTo>
                  <a:close/>
                  <a:moveTo>
                    <a:pt x="308" y="533"/>
                  </a:moveTo>
                  <a:lnTo>
                    <a:pt x="9" y="533"/>
                  </a:lnTo>
                  <a:lnTo>
                    <a:pt x="71" y="475"/>
                  </a:lnTo>
                  <a:lnTo>
                    <a:pt x="256" y="475"/>
                  </a:lnTo>
                  <a:lnTo>
                    <a:pt x="308" y="533"/>
                  </a:lnTo>
                  <a:close/>
                  <a:moveTo>
                    <a:pt x="84" y="219"/>
                  </a:moveTo>
                  <a:lnTo>
                    <a:pt x="45" y="256"/>
                  </a:lnTo>
                  <a:lnTo>
                    <a:pt x="25" y="233"/>
                  </a:lnTo>
                  <a:lnTo>
                    <a:pt x="45" y="10"/>
                  </a:lnTo>
                  <a:lnTo>
                    <a:pt x="96" y="67"/>
                  </a:lnTo>
                  <a:lnTo>
                    <a:pt x="84" y="219"/>
                  </a:lnTo>
                  <a:close/>
                  <a:moveTo>
                    <a:pt x="354" y="0"/>
                  </a:moveTo>
                  <a:lnTo>
                    <a:pt x="293" y="57"/>
                  </a:lnTo>
                  <a:lnTo>
                    <a:pt x="108" y="57"/>
                  </a:lnTo>
                  <a:lnTo>
                    <a:pt x="57" y="0"/>
                  </a:lnTo>
                  <a:lnTo>
                    <a:pt x="354" y="0"/>
                  </a:lnTo>
                  <a:close/>
                  <a:moveTo>
                    <a:pt x="319" y="522"/>
                  </a:moveTo>
                  <a:lnTo>
                    <a:pt x="268" y="464"/>
                  </a:lnTo>
                  <a:lnTo>
                    <a:pt x="281" y="312"/>
                  </a:lnTo>
                  <a:lnTo>
                    <a:pt x="320" y="277"/>
                  </a:lnTo>
                  <a:lnTo>
                    <a:pt x="339" y="299"/>
                  </a:lnTo>
                  <a:lnTo>
                    <a:pt x="319" y="522"/>
                  </a:lnTo>
                  <a:close/>
                  <a:moveTo>
                    <a:pt x="344" y="233"/>
                  </a:moveTo>
                  <a:lnTo>
                    <a:pt x="322" y="256"/>
                  </a:lnTo>
                  <a:lnTo>
                    <a:pt x="290" y="219"/>
                  </a:lnTo>
                  <a:lnTo>
                    <a:pt x="303" y="67"/>
                  </a:lnTo>
                  <a:lnTo>
                    <a:pt x="364" y="10"/>
                  </a:lnTo>
                  <a:lnTo>
                    <a:pt x="344" y="23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70"/>
            <p:cNvSpPr>
              <a:spLocks noEditPoints="1"/>
            </p:cNvSpPr>
            <p:nvPr/>
          </p:nvSpPr>
          <p:spPr bwMode="auto">
            <a:xfrm>
              <a:off x="4251360" y="3171666"/>
              <a:ext cx="66675" cy="100013"/>
            </a:xfrm>
            <a:custGeom>
              <a:avLst/>
              <a:gdLst>
                <a:gd name="T0" fmla="*/ 2 w 42"/>
                <a:gd name="T1" fmla="*/ 63 h 63"/>
                <a:gd name="T2" fmla="*/ 0 w 42"/>
                <a:gd name="T3" fmla="*/ 59 h 63"/>
                <a:gd name="T4" fmla="*/ 3 w 42"/>
                <a:gd name="T5" fmla="*/ 56 h 63"/>
                <a:gd name="T6" fmla="*/ 30 w 42"/>
                <a:gd name="T7" fmla="*/ 56 h 63"/>
                <a:gd name="T8" fmla="*/ 33 w 42"/>
                <a:gd name="T9" fmla="*/ 59 h 63"/>
                <a:gd name="T10" fmla="*/ 29 w 42"/>
                <a:gd name="T11" fmla="*/ 63 h 63"/>
                <a:gd name="T12" fmla="*/ 2 w 42"/>
                <a:gd name="T13" fmla="*/ 63 h 63"/>
                <a:gd name="T14" fmla="*/ 10 w 42"/>
                <a:gd name="T15" fmla="*/ 26 h 63"/>
                <a:gd name="T16" fmla="*/ 5 w 42"/>
                <a:gd name="T17" fmla="*/ 30 h 63"/>
                <a:gd name="T18" fmla="*/ 2 w 42"/>
                <a:gd name="T19" fmla="*/ 28 h 63"/>
                <a:gd name="T20" fmla="*/ 4 w 42"/>
                <a:gd name="T21" fmla="*/ 8 h 63"/>
                <a:gd name="T22" fmla="*/ 8 w 42"/>
                <a:gd name="T23" fmla="*/ 5 h 63"/>
                <a:gd name="T24" fmla="*/ 11 w 42"/>
                <a:gd name="T25" fmla="*/ 8 h 63"/>
                <a:gd name="T26" fmla="*/ 10 w 42"/>
                <a:gd name="T27" fmla="*/ 26 h 63"/>
                <a:gd name="T28" fmla="*/ 33 w 42"/>
                <a:gd name="T29" fmla="*/ 28 h 63"/>
                <a:gd name="T30" fmla="*/ 36 w 42"/>
                <a:gd name="T31" fmla="*/ 32 h 63"/>
                <a:gd name="T32" fmla="*/ 32 w 42"/>
                <a:gd name="T33" fmla="*/ 34 h 63"/>
                <a:gd name="T34" fmla="*/ 9 w 42"/>
                <a:gd name="T35" fmla="*/ 34 h 63"/>
                <a:gd name="T36" fmla="*/ 6 w 42"/>
                <a:gd name="T37" fmla="*/ 32 h 63"/>
                <a:gd name="T38" fmla="*/ 10 w 42"/>
                <a:gd name="T39" fmla="*/ 28 h 63"/>
                <a:gd name="T40" fmla="*/ 33 w 42"/>
                <a:gd name="T41" fmla="*/ 28 h 63"/>
                <a:gd name="T42" fmla="*/ 42 w 42"/>
                <a:gd name="T43" fmla="*/ 3 h 63"/>
                <a:gd name="T44" fmla="*/ 38 w 42"/>
                <a:gd name="T45" fmla="*/ 7 h 63"/>
                <a:gd name="T46" fmla="*/ 13 w 42"/>
                <a:gd name="T47" fmla="*/ 7 h 63"/>
                <a:gd name="T48" fmla="*/ 9 w 42"/>
                <a:gd name="T49" fmla="*/ 3 h 63"/>
                <a:gd name="T50" fmla="*/ 13 w 42"/>
                <a:gd name="T51" fmla="*/ 0 h 63"/>
                <a:gd name="T52" fmla="*/ 39 w 42"/>
                <a:gd name="T53" fmla="*/ 0 h 63"/>
                <a:gd name="T54" fmla="*/ 42 w 42"/>
                <a:gd name="T55" fmla="*/ 3 h 63"/>
                <a:gd name="T56" fmla="*/ 38 w 42"/>
                <a:gd name="T57" fmla="*/ 55 h 63"/>
                <a:gd name="T58" fmla="*/ 34 w 42"/>
                <a:gd name="T59" fmla="*/ 58 h 63"/>
                <a:gd name="T60" fmla="*/ 31 w 42"/>
                <a:gd name="T61" fmla="*/ 55 h 63"/>
                <a:gd name="T62" fmla="*/ 33 w 42"/>
                <a:gd name="T63" fmla="*/ 37 h 63"/>
                <a:gd name="T64" fmla="*/ 38 w 42"/>
                <a:gd name="T65" fmla="*/ 33 h 63"/>
                <a:gd name="T66" fmla="*/ 39 w 42"/>
                <a:gd name="T67" fmla="*/ 35 h 63"/>
                <a:gd name="T68" fmla="*/ 38 w 42"/>
                <a:gd name="T6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63">
                  <a:moveTo>
                    <a:pt x="2" y="63"/>
                  </a:moveTo>
                  <a:lnTo>
                    <a:pt x="0" y="59"/>
                  </a:lnTo>
                  <a:lnTo>
                    <a:pt x="3" y="56"/>
                  </a:lnTo>
                  <a:lnTo>
                    <a:pt x="30" y="56"/>
                  </a:lnTo>
                  <a:lnTo>
                    <a:pt x="33" y="59"/>
                  </a:lnTo>
                  <a:lnTo>
                    <a:pt x="29" y="63"/>
                  </a:lnTo>
                  <a:lnTo>
                    <a:pt x="2" y="63"/>
                  </a:lnTo>
                  <a:close/>
                  <a:moveTo>
                    <a:pt x="10" y="26"/>
                  </a:moveTo>
                  <a:lnTo>
                    <a:pt x="5" y="30"/>
                  </a:lnTo>
                  <a:lnTo>
                    <a:pt x="2" y="28"/>
                  </a:lnTo>
                  <a:lnTo>
                    <a:pt x="4" y="8"/>
                  </a:lnTo>
                  <a:lnTo>
                    <a:pt x="8" y="5"/>
                  </a:lnTo>
                  <a:lnTo>
                    <a:pt x="11" y="8"/>
                  </a:lnTo>
                  <a:lnTo>
                    <a:pt x="10" y="26"/>
                  </a:lnTo>
                  <a:close/>
                  <a:moveTo>
                    <a:pt x="33" y="28"/>
                  </a:moveTo>
                  <a:lnTo>
                    <a:pt x="36" y="32"/>
                  </a:lnTo>
                  <a:lnTo>
                    <a:pt x="32" y="34"/>
                  </a:lnTo>
                  <a:lnTo>
                    <a:pt x="9" y="34"/>
                  </a:lnTo>
                  <a:lnTo>
                    <a:pt x="6" y="32"/>
                  </a:lnTo>
                  <a:lnTo>
                    <a:pt x="10" y="28"/>
                  </a:lnTo>
                  <a:lnTo>
                    <a:pt x="33" y="28"/>
                  </a:lnTo>
                  <a:close/>
                  <a:moveTo>
                    <a:pt x="42" y="3"/>
                  </a:moveTo>
                  <a:lnTo>
                    <a:pt x="38" y="7"/>
                  </a:lnTo>
                  <a:lnTo>
                    <a:pt x="13" y="7"/>
                  </a:lnTo>
                  <a:lnTo>
                    <a:pt x="9" y="3"/>
                  </a:lnTo>
                  <a:lnTo>
                    <a:pt x="13" y="0"/>
                  </a:lnTo>
                  <a:lnTo>
                    <a:pt x="39" y="0"/>
                  </a:lnTo>
                  <a:lnTo>
                    <a:pt x="42" y="3"/>
                  </a:lnTo>
                  <a:close/>
                  <a:moveTo>
                    <a:pt x="38" y="55"/>
                  </a:moveTo>
                  <a:lnTo>
                    <a:pt x="34" y="58"/>
                  </a:lnTo>
                  <a:lnTo>
                    <a:pt x="31" y="55"/>
                  </a:lnTo>
                  <a:lnTo>
                    <a:pt x="33" y="37"/>
                  </a:lnTo>
                  <a:lnTo>
                    <a:pt x="38" y="33"/>
                  </a:lnTo>
                  <a:lnTo>
                    <a:pt x="39" y="35"/>
                  </a:lnTo>
                  <a:lnTo>
                    <a:pt x="38" y="5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71"/>
            <p:cNvSpPr>
              <a:spLocks noEditPoints="1"/>
            </p:cNvSpPr>
            <p:nvPr/>
          </p:nvSpPr>
          <p:spPr bwMode="auto">
            <a:xfrm>
              <a:off x="4327560" y="3171666"/>
              <a:ext cx="66675" cy="100013"/>
            </a:xfrm>
            <a:custGeom>
              <a:avLst/>
              <a:gdLst>
                <a:gd name="T0" fmla="*/ 9 w 42"/>
                <a:gd name="T1" fmla="*/ 37 h 63"/>
                <a:gd name="T2" fmla="*/ 7 w 42"/>
                <a:gd name="T3" fmla="*/ 55 h 63"/>
                <a:gd name="T4" fmla="*/ 0 w 42"/>
                <a:gd name="T5" fmla="*/ 61 h 63"/>
                <a:gd name="T6" fmla="*/ 2 w 42"/>
                <a:gd name="T7" fmla="*/ 35 h 63"/>
                <a:gd name="T8" fmla="*/ 4 w 42"/>
                <a:gd name="T9" fmla="*/ 33 h 63"/>
                <a:gd name="T10" fmla="*/ 9 w 42"/>
                <a:gd name="T11" fmla="*/ 37 h 63"/>
                <a:gd name="T12" fmla="*/ 38 w 42"/>
                <a:gd name="T13" fmla="*/ 63 h 63"/>
                <a:gd name="T14" fmla="*/ 1 w 42"/>
                <a:gd name="T15" fmla="*/ 63 h 63"/>
                <a:gd name="T16" fmla="*/ 8 w 42"/>
                <a:gd name="T17" fmla="*/ 56 h 63"/>
                <a:gd name="T18" fmla="*/ 31 w 42"/>
                <a:gd name="T19" fmla="*/ 56 h 63"/>
                <a:gd name="T20" fmla="*/ 38 w 42"/>
                <a:gd name="T21" fmla="*/ 63 h 63"/>
                <a:gd name="T22" fmla="*/ 2 w 42"/>
                <a:gd name="T23" fmla="*/ 28 h 63"/>
                <a:gd name="T24" fmla="*/ 5 w 42"/>
                <a:gd name="T25" fmla="*/ 1 h 63"/>
                <a:gd name="T26" fmla="*/ 11 w 42"/>
                <a:gd name="T27" fmla="*/ 8 h 63"/>
                <a:gd name="T28" fmla="*/ 10 w 42"/>
                <a:gd name="T29" fmla="*/ 26 h 63"/>
                <a:gd name="T30" fmla="*/ 5 w 42"/>
                <a:gd name="T31" fmla="*/ 30 h 63"/>
                <a:gd name="T32" fmla="*/ 2 w 42"/>
                <a:gd name="T33" fmla="*/ 28 h 63"/>
                <a:gd name="T34" fmla="*/ 33 w 42"/>
                <a:gd name="T35" fmla="*/ 28 h 63"/>
                <a:gd name="T36" fmla="*/ 37 w 42"/>
                <a:gd name="T37" fmla="*/ 32 h 63"/>
                <a:gd name="T38" fmla="*/ 33 w 42"/>
                <a:gd name="T39" fmla="*/ 34 h 63"/>
                <a:gd name="T40" fmla="*/ 9 w 42"/>
                <a:gd name="T41" fmla="*/ 34 h 63"/>
                <a:gd name="T42" fmla="*/ 6 w 42"/>
                <a:gd name="T43" fmla="*/ 32 h 63"/>
                <a:gd name="T44" fmla="*/ 10 w 42"/>
                <a:gd name="T45" fmla="*/ 28 h 63"/>
                <a:gd name="T46" fmla="*/ 33 w 42"/>
                <a:gd name="T47" fmla="*/ 28 h 63"/>
                <a:gd name="T48" fmla="*/ 42 w 42"/>
                <a:gd name="T49" fmla="*/ 0 h 63"/>
                <a:gd name="T50" fmla="*/ 36 w 42"/>
                <a:gd name="T51" fmla="*/ 7 h 63"/>
                <a:gd name="T52" fmla="*/ 13 w 42"/>
                <a:gd name="T53" fmla="*/ 7 h 63"/>
                <a:gd name="T54" fmla="*/ 6 w 42"/>
                <a:gd name="T55" fmla="*/ 0 h 63"/>
                <a:gd name="T56" fmla="*/ 42 w 42"/>
                <a:gd name="T5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" h="63">
                  <a:moveTo>
                    <a:pt x="9" y="37"/>
                  </a:moveTo>
                  <a:lnTo>
                    <a:pt x="7" y="55"/>
                  </a:lnTo>
                  <a:lnTo>
                    <a:pt x="0" y="61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9" y="37"/>
                  </a:lnTo>
                  <a:close/>
                  <a:moveTo>
                    <a:pt x="38" y="63"/>
                  </a:moveTo>
                  <a:lnTo>
                    <a:pt x="1" y="63"/>
                  </a:lnTo>
                  <a:lnTo>
                    <a:pt x="8" y="56"/>
                  </a:lnTo>
                  <a:lnTo>
                    <a:pt x="31" y="56"/>
                  </a:lnTo>
                  <a:lnTo>
                    <a:pt x="38" y="63"/>
                  </a:lnTo>
                  <a:close/>
                  <a:moveTo>
                    <a:pt x="2" y="28"/>
                  </a:moveTo>
                  <a:lnTo>
                    <a:pt x="5" y="1"/>
                  </a:lnTo>
                  <a:lnTo>
                    <a:pt x="11" y="8"/>
                  </a:lnTo>
                  <a:lnTo>
                    <a:pt x="10" y="26"/>
                  </a:lnTo>
                  <a:lnTo>
                    <a:pt x="5" y="30"/>
                  </a:lnTo>
                  <a:lnTo>
                    <a:pt x="2" y="28"/>
                  </a:lnTo>
                  <a:close/>
                  <a:moveTo>
                    <a:pt x="33" y="28"/>
                  </a:moveTo>
                  <a:lnTo>
                    <a:pt x="37" y="32"/>
                  </a:lnTo>
                  <a:lnTo>
                    <a:pt x="33" y="34"/>
                  </a:lnTo>
                  <a:lnTo>
                    <a:pt x="9" y="34"/>
                  </a:lnTo>
                  <a:lnTo>
                    <a:pt x="6" y="32"/>
                  </a:lnTo>
                  <a:lnTo>
                    <a:pt x="10" y="28"/>
                  </a:lnTo>
                  <a:lnTo>
                    <a:pt x="33" y="28"/>
                  </a:lnTo>
                  <a:close/>
                  <a:moveTo>
                    <a:pt x="42" y="0"/>
                  </a:moveTo>
                  <a:lnTo>
                    <a:pt x="36" y="7"/>
                  </a:lnTo>
                  <a:lnTo>
                    <a:pt x="13" y="7"/>
                  </a:lnTo>
                  <a:lnTo>
                    <a:pt x="6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72"/>
            <p:cNvSpPr>
              <a:spLocks noEditPoints="1"/>
            </p:cNvSpPr>
            <p:nvPr/>
          </p:nvSpPr>
          <p:spPr bwMode="auto">
            <a:xfrm>
              <a:off x="4405348" y="3171666"/>
              <a:ext cx="66675" cy="100013"/>
            </a:xfrm>
            <a:custGeom>
              <a:avLst/>
              <a:gdLst>
                <a:gd name="T0" fmla="*/ 6 w 42"/>
                <a:gd name="T1" fmla="*/ 55 h 63"/>
                <a:gd name="T2" fmla="*/ 2 w 42"/>
                <a:gd name="T3" fmla="*/ 58 h 63"/>
                <a:gd name="T4" fmla="*/ 0 w 42"/>
                <a:gd name="T5" fmla="*/ 55 h 63"/>
                <a:gd name="T6" fmla="*/ 2 w 42"/>
                <a:gd name="T7" fmla="*/ 35 h 63"/>
                <a:gd name="T8" fmla="*/ 4 w 42"/>
                <a:gd name="T9" fmla="*/ 33 h 63"/>
                <a:gd name="T10" fmla="*/ 8 w 42"/>
                <a:gd name="T11" fmla="*/ 37 h 63"/>
                <a:gd name="T12" fmla="*/ 6 w 42"/>
                <a:gd name="T13" fmla="*/ 55 h 63"/>
                <a:gd name="T14" fmla="*/ 9 w 42"/>
                <a:gd name="T15" fmla="*/ 26 h 63"/>
                <a:gd name="T16" fmla="*/ 4 w 42"/>
                <a:gd name="T17" fmla="*/ 30 h 63"/>
                <a:gd name="T18" fmla="*/ 2 w 42"/>
                <a:gd name="T19" fmla="*/ 28 h 63"/>
                <a:gd name="T20" fmla="*/ 3 w 42"/>
                <a:gd name="T21" fmla="*/ 8 h 63"/>
                <a:gd name="T22" fmla="*/ 7 w 42"/>
                <a:gd name="T23" fmla="*/ 5 h 63"/>
                <a:gd name="T24" fmla="*/ 11 w 42"/>
                <a:gd name="T25" fmla="*/ 8 h 63"/>
                <a:gd name="T26" fmla="*/ 9 w 42"/>
                <a:gd name="T27" fmla="*/ 26 h 63"/>
                <a:gd name="T28" fmla="*/ 37 w 42"/>
                <a:gd name="T29" fmla="*/ 63 h 63"/>
                <a:gd name="T30" fmla="*/ 7 w 42"/>
                <a:gd name="T31" fmla="*/ 63 h 63"/>
                <a:gd name="T32" fmla="*/ 3 w 42"/>
                <a:gd name="T33" fmla="*/ 59 h 63"/>
                <a:gd name="T34" fmla="*/ 7 w 42"/>
                <a:gd name="T35" fmla="*/ 56 h 63"/>
                <a:gd name="T36" fmla="*/ 30 w 42"/>
                <a:gd name="T37" fmla="*/ 56 h 63"/>
                <a:gd name="T38" fmla="*/ 37 w 42"/>
                <a:gd name="T39" fmla="*/ 63 h 63"/>
                <a:gd name="T40" fmla="*/ 42 w 42"/>
                <a:gd name="T41" fmla="*/ 0 h 63"/>
                <a:gd name="T42" fmla="*/ 35 w 42"/>
                <a:gd name="T43" fmla="*/ 7 h 63"/>
                <a:gd name="T44" fmla="*/ 12 w 42"/>
                <a:gd name="T45" fmla="*/ 7 h 63"/>
                <a:gd name="T46" fmla="*/ 9 w 42"/>
                <a:gd name="T47" fmla="*/ 3 h 63"/>
                <a:gd name="T48" fmla="*/ 13 w 42"/>
                <a:gd name="T49" fmla="*/ 0 h 63"/>
                <a:gd name="T50" fmla="*/ 42 w 42"/>
                <a:gd name="T5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" h="63">
                  <a:moveTo>
                    <a:pt x="6" y="55"/>
                  </a:moveTo>
                  <a:lnTo>
                    <a:pt x="2" y="58"/>
                  </a:lnTo>
                  <a:lnTo>
                    <a:pt x="0" y="55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8" y="37"/>
                  </a:lnTo>
                  <a:lnTo>
                    <a:pt x="6" y="55"/>
                  </a:lnTo>
                  <a:close/>
                  <a:moveTo>
                    <a:pt x="9" y="26"/>
                  </a:moveTo>
                  <a:lnTo>
                    <a:pt x="4" y="30"/>
                  </a:lnTo>
                  <a:lnTo>
                    <a:pt x="2" y="28"/>
                  </a:lnTo>
                  <a:lnTo>
                    <a:pt x="3" y="8"/>
                  </a:lnTo>
                  <a:lnTo>
                    <a:pt x="7" y="5"/>
                  </a:lnTo>
                  <a:lnTo>
                    <a:pt x="11" y="8"/>
                  </a:lnTo>
                  <a:lnTo>
                    <a:pt x="9" y="26"/>
                  </a:lnTo>
                  <a:close/>
                  <a:moveTo>
                    <a:pt x="37" y="63"/>
                  </a:moveTo>
                  <a:lnTo>
                    <a:pt x="7" y="63"/>
                  </a:lnTo>
                  <a:lnTo>
                    <a:pt x="3" y="59"/>
                  </a:lnTo>
                  <a:lnTo>
                    <a:pt x="7" y="56"/>
                  </a:lnTo>
                  <a:lnTo>
                    <a:pt x="30" y="56"/>
                  </a:lnTo>
                  <a:lnTo>
                    <a:pt x="37" y="63"/>
                  </a:lnTo>
                  <a:close/>
                  <a:moveTo>
                    <a:pt x="42" y="0"/>
                  </a:moveTo>
                  <a:lnTo>
                    <a:pt x="35" y="7"/>
                  </a:lnTo>
                  <a:lnTo>
                    <a:pt x="12" y="7"/>
                  </a:lnTo>
                  <a:lnTo>
                    <a:pt x="9" y="3"/>
                  </a:lnTo>
                  <a:lnTo>
                    <a:pt x="13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83947" y="1609566"/>
            <a:ext cx="2115430" cy="2084388"/>
            <a:chOff x="3283693" y="1609566"/>
            <a:chExt cx="2115430" cy="2084388"/>
          </a:xfrm>
        </p:grpSpPr>
        <p:sp>
          <p:nvSpPr>
            <p:cNvPr id="57" name="Rectangle 30"/>
            <p:cNvSpPr>
              <a:spLocks noChangeArrowheads="1"/>
            </p:cNvSpPr>
            <p:nvPr/>
          </p:nvSpPr>
          <p:spPr bwMode="auto">
            <a:xfrm>
              <a:off x="4341848" y="1609566"/>
              <a:ext cx="30163" cy="242888"/>
            </a:xfrm>
            <a:prstGeom prst="rect">
              <a:avLst/>
            </a:pr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31"/>
            <p:cNvSpPr>
              <a:spLocks/>
            </p:cNvSpPr>
            <p:nvPr/>
          </p:nvSpPr>
          <p:spPr bwMode="auto">
            <a:xfrm>
              <a:off x="4408523" y="1612741"/>
              <a:ext cx="50800" cy="244475"/>
            </a:xfrm>
            <a:custGeom>
              <a:avLst/>
              <a:gdLst>
                <a:gd name="T0" fmla="*/ 20 w 32"/>
                <a:gd name="T1" fmla="*/ 154 h 154"/>
                <a:gd name="T2" fmla="*/ 0 w 32"/>
                <a:gd name="T3" fmla="*/ 152 h 154"/>
                <a:gd name="T4" fmla="*/ 13 w 32"/>
                <a:gd name="T5" fmla="*/ 0 h 154"/>
                <a:gd name="T6" fmla="*/ 32 w 32"/>
                <a:gd name="T7" fmla="*/ 2 h 154"/>
                <a:gd name="T8" fmla="*/ 20 w 32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4">
                  <a:moveTo>
                    <a:pt x="20" y="154"/>
                  </a:moveTo>
                  <a:lnTo>
                    <a:pt x="0" y="152"/>
                  </a:lnTo>
                  <a:lnTo>
                    <a:pt x="13" y="0"/>
                  </a:lnTo>
                  <a:lnTo>
                    <a:pt x="32" y="2"/>
                  </a:lnTo>
                  <a:lnTo>
                    <a:pt x="20" y="15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4475198" y="1620679"/>
              <a:ext cx="69850" cy="246063"/>
            </a:xfrm>
            <a:custGeom>
              <a:avLst/>
              <a:gdLst>
                <a:gd name="T0" fmla="*/ 19 w 44"/>
                <a:gd name="T1" fmla="*/ 155 h 155"/>
                <a:gd name="T2" fmla="*/ 0 w 44"/>
                <a:gd name="T3" fmla="*/ 152 h 155"/>
                <a:gd name="T4" fmla="*/ 26 w 44"/>
                <a:gd name="T5" fmla="*/ 0 h 155"/>
                <a:gd name="T6" fmla="*/ 44 w 44"/>
                <a:gd name="T7" fmla="*/ 4 h 155"/>
                <a:gd name="T8" fmla="*/ 19 w 44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55">
                  <a:moveTo>
                    <a:pt x="19" y="155"/>
                  </a:moveTo>
                  <a:lnTo>
                    <a:pt x="0" y="152"/>
                  </a:lnTo>
                  <a:lnTo>
                    <a:pt x="26" y="0"/>
                  </a:lnTo>
                  <a:lnTo>
                    <a:pt x="44" y="4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>
              <a:off x="4541873" y="1639729"/>
              <a:ext cx="88900" cy="242888"/>
            </a:xfrm>
            <a:custGeom>
              <a:avLst/>
              <a:gdLst>
                <a:gd name="T0" fmla="*/ 18 w 56"/>
                <a:gd name="T1" fmla="*/ 153 h 153"/>
                <a:gd name="T2" fmla="*/ 0 w 56"/>
                <a:gd name="T3" fmla="*/ 147 h 153"/>
                <a:gd name="T4" fmla="*/ 38 w 56"/>
                <a:gd name="T5" fmla="*/ 0 h 153"/>
                <a:gd name="T6" fmla="*/ 56 w 56"/>
                <a:gd name="T7" fmla="*/ 4 h 153"/>
                <a:gd name="T8" fmla="*/ 18 w 56"/>
                <a:gd name="T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53">
                  <a:moveTo>
                    <a:pt x="18" y="153"/>
                  </a:moveTo>
                  <a:lnTo>
                    <a:pt x="0" y="147"/>
                  </a:lnTo>
                  <a:lnTo>
                    <a:pt x="38" y="0"/>
                  </a:lnTo>
                  <a:lnTo>
                    <a:pt x="56" y="4"/>
                  </a:lnTo>
                  <a:lnTo>
                    <a:pt x="18" y="15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34"/>
            <p:cNvSpPr>
              <a:spLocks/>
            </p:cNvSpPr>
            <p:nvPr/>
          </p:nvSpPr>
          <p:spPr bwMode="auto">
            <a:xfrm>
              <a:off x="4603785" y="1661954"/>
              <a:ext cx="111125" cy="241300"/>
            </a:xfrm>
            <a:custGeom>
              <a:avLst/>
              <a:gdLst>
                <a:gd name="T0" fmla="*/ 19 w 70"/>
                <a:gd name="T1" fmla="*/ 152 h 152"/>
                <a:gd name="T2" fmla="*/ 0 w 70"/>
                <a:gd name="T3" fmla="*/ 145 h 152"/>
                <a:gd name="T4" fmla="*/ 51 w 70"/>
                <a:gd name="T5" fmla="*/ 0 h 152"/>
                <a:gd name="T6" fmla="*/ 70 w 70"/>
                <a:gd name="T7" fmla="*/ 7 h 152"/>
                <a:gd name="T8" fmla="*/ 19 w 70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2">
                  <a:moveTo>
                    <a:pt x="19" y="152"/>
                  </a:moveTo>
                  <a:lnTo>
                    <a:pt x="0" y="145"/>
                  </a:lnTo>
                  <a:lnTo>
                    <a:pt x="51" y="0"/>
                  </a:lnTo>
                  <a:lnTo>
                    <a:pt x="70" y="7"/>
                  </a:lnTo>
                  <a:lnTo>
                    <a:pt x="19" y="15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4667285" y="1693704"/>
              <a:ext cx="127000" cy="234950"/>
            </a:xfrm>
            <a:custGeom>
              <a:avLst/>
              <a:gdLst>
                <a:gd name="T0" fmla="*/ 18 w 80"/>
                <a:gd name="T1" fmla="*/ 148 h 148"/>
                <a:gd name="T2" fmla="*/ 0 w 80"/>
                <a:gd name="T3" fmla="*/ 140 h 148"/>
                <a:gd name="T4" fmla="*/ 62 w 80"/>
                <a:gd name="T5" fmla="*/ 0 h 148"/>
                <a:gd name="T6" fmla="*/ 80 w 80"/>
                <a:gd name="T7" fmla="*/ 8 h 148"/>
                <a:gd name="T8" fmla="*/ 18 w 80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48">
                  <a:moveTo>
                    <a:pt x="18" y="148"/>
                  </a:moveTo>
                  <a:lnTo>
                    <a:pt x="0" y="140"/>
                  </a:lnTo>
                  <a:lnTo>
                    <a:pt x="62" y="0"/>
                  </a:lnTo>
                  <a:lnTo>
                    <a:pt x="80" y="8"/>
                  </a:lnTo>
                  <a:lnTo>
                    <a:pt x="18" y="14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36"/>
            <p:cNvSpPr>
              <a:spLocks/>
            </p:cNvSpPr>
            <p:nvPr/>
          </p:nvSpPr>
          <p:spPr bwMode="auto">
            <a:xfrm>
              <a:off x="4727610" y="1731804"/>
              <a:ext cx="144463" cy="227013"/>
            </a:xfrm>
            <a:custGeom>
              <a:avLst/>
              <a:gdLst>
                <a:gd name="T0" fmla="*/ 18 w 91"/>
                <a:gd name="T1" fmla="*/ 143 h 143"/>
                <a:gd name="T2" fmla="*/ 0 w 91"/>
                <a:gd name="T3" fmla="*/ 134 h 143"/>
                <a:gd name="T4" fmla="*/ 74 w 91"/>
                <a:gd name="T5" fmla="*/ 0 h 143"/>
                <a:gd name="T6" fmla="*/ 91 w 91"/>
                <a:gd name="T7" fmla="*/ 9 h 143"/>
                <a:gd name="T8" fmla="*/ 18 w 91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3">
                  <a:moveTo>
                    <a:pt x="18" y="143"/>
                  </a:moveTo>
                  <a:lnTo>
                    <a:pt x="0" y="134"/>
                  </a:lnTo>
                  <a:lnTo>
                    <a:pt x="74" y="0"/>
                  </a:lnTo>
                  <a:lnTo>
                    <a:pt x="91" y="9"/>
                  </a:lnTo>
                  <a:lnTo>
                    <a:pt x="18" y="14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37"/>
            <p:cNvSpPr>
              <a:spLocks/>
            </p:cNvSpPr>
            <p:nvPr/>
          </p:nvSpPr>
          <p:spPr bwMode="auto">
            <a:xfrm>
              <a:off x="4786348" y="1774666"/>
              <a:ext cx="158750" cy="219075"/>
            </a:xfrm>
            <a:custGeom>
              <a:avLst/>
              <a:gdLst>
                <a:gd name="T0" fmla="*/ 16 w 100"/>
                <a:gd name="T1" fmla="*/ 138 h 138"/>
                <a:gd name="T2" fmla="*/ 0 w 100"/>
                <a:gd name="T3" fmla="*/ 128 h 138"/>
                <a:gd name="T4" fmla="*/ 84 w 100"/>
                <a:gd name="T5" fmla="*/ 0 h 138"/>
                <a:gd name="T6" fmla="*/ 100 w 100"/>
                <a:gd name="T7" fmla="*/ 11 h 138"/>
                <a:gd name="T8" fmla="*/ 16 w 100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38">
                  <a:moveTo>
                    <a:pt x="16" y="138"/>
                  </a:moveTo>
                  <a:lnTo>
                    <a:pt x="0" y="128"/>
                  </a:lnTo>
                  <a:lnTo>
                    <a:pt x="84" y="0"/>
                  </a:lnTo>
                  <a:lnTo>
                    <a:pt x="100" y="11"/>
                  </a:lnTo>
                  <a:lnTo>
                    <a:pt x="16" y="13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38"/>
            <p:cNvSpPr>
              <a:spLocks/>
            </p:cNvSpPr>
            <p:nvPr/>
          </p:nvSpPr>
          <p:spPr bwMode="auto">
            <a:xfrm>
              <a:off x="4840323" y="1825466"/>
              <a:ext cx="174625" cy="209550"/>
            </a:xfrm>
            <a:custGeom>
              <a:avLst/>
              <a:gdLst>
                <a:gd name="T0" fmla="*/ 15 w 110"/>
                <a:gd name="T1" fmla="*/ 132 h 132"/>
                <a:gd name="T2" fmla="*/ 0 w 110"/>
                <a:gd name="T3" fmla="*/ 120 h 132"/>
                <a:gd name="T4" fmla="*/ 94 w 110"/>
                <a:gd name="T5" fmla="*/ 0 h 132"/>
                <a:gd name="T6" fmla="*/ 110 w 110"/>
                <a:gd name="T7" fmla="*/ 12 h 132"/>
                <a:gd name="T8" fmla="*/ 15 w 110"/>
                <a:gd name="T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32">
                  <a:moveTo>
                    <a:pt x="15" y="132"/>
                  </a:moveTo>
                  <a:lnTo>
                    <a:pt x="0" y="120"/>
                  </a:lnTo>
                  <a:lnTo>
                    <a:pt x="94" y="0"/>
                  </a:lnTo>
                  <a:lnTo>
                    <a:pt x="110" y="12"/>
                  </a:lnTo>
                  <a:lnTo>
                    <a:pt x="15" y="13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39"/>
            <p:cNvSpPr>
              <a:spLocks/>
            </p:cNvSpPr>
            <p:nvPr/>
          </p:nvSpPr>
          <p:spPr bwMode="auto">
            <a:xfrm>
              <a:off x="4892710" y="1881029"/>
              <a:ext cx="187325" cy="198438"/>
            </a:xfrm>
            <a:custGeom>
              <a:avLst/>
              <a:gdLst>
                <a:gd name="T0" fmla="*/ 13 w 118"/>
                <a:gd name="T1" fmla="*/ 125 h 125"/>
                <a:gd name="T2" fmla="*/ 0 w 118"/>
                <a:gd name="T3" fmla="*/ 112 h 125"/>
                <a:gd name="T4" fmla="*/ 104 w 118"/>
                <a:gd name="T5" fmla="*/ 0 h 125"/>
                <a:gd name="T6" fmla="*/ 118 w 118"/>
                <a:gd name="T7" fmla="*/ 13 h 125"/>
                <a:gd name="T8" fmla="*/ 13 w 118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5">
                  <a:moveTo>
                    <a:pt x="13" y="125"/>
                  </a:moveTo>
                  <a:lnTo>
                    <a:pt x="0" y="112"/>
                  </a:lnTo>
                  <a:lnTo>
                    <a:pt x="104" y="0"/>
                  </a:lnTo>
                  <a:lnTo>
                    <a:pt x="118" y="13"/>
                  </a:lnTo>
                  <a:lnTo>
                    <a:pt x="13" y="12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40"/>
            <p:cNvSpPr>
              <a:spLocks/>
            </p:cNvSpPr>
            <p:nvPr/>
          </p:nvSpPr>
          <p:spPr bwMode="auto">
            <a:xfrm>
              <a:off x="4938748" y="1941354"/>
              <a:ext cx="201613" cy="185738"/>
            </a:xfrm>
            <a:custGeom>
              <a:avLst/>
              <a:gdLst>
                <a:gd name="T0" fmla="*/ 13 w 127"/>
                <a:gd name="T1" fmla="*/ 117 h 117"/>
                <a:gd name="T2" fmla="*/ 0 w 127"/>
                <a:gd name="T3" fmla="*/ 103 h 117"/>
                <a:gd name="T4" fmla="*/ 114 w 127"/>
                <a:gd name="T5" fmla="*/ 0 h 117"/>
                <a:gd name="T6" fmla="*/ 127 w 127"/>
                <a:gd name="T7" fmla="*/ 15 h 117"/>
                <a:gd name="T8" fmla="*/ 13 w 127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17">
                  <a:moveTo>
                    <a:pt x="13" y="117"/>
                  </a:moveTo>
                  <a:lnTo>
                    <a:pt x="0" y="103"/>
                  </a:lnTo>
                  <a:lnTo>
                    <a:pt x="114" y="0"/>
                  </a:lnTo>
                  <a:lnTo>
                    <a:pt x="127" y="15"/>
                  </a:lnTo>
                  <a:lnTo>
                    <a:pt x="13" y="11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41"/>
            <p:cNvSpPr>
              <a:spLocks/>
            </p:cNvSpPr>
            <p:nvPr/>
          </p:nvSpPr>
          <p:spPr bwMode="auto">
            <a:xfrm>
              <a:off x="4983198" y="2006441"/>
              <a:ext cx="211138" cy="174625"/>
            </a:xfrm>
            <a:custGeom>
              <a:avLst/>
              <a:gdLst>
                <a:gd name="T0" fmla="*/ 12 w 133"/>
                <a:gd name="T1" fmla="*/ 110 h 110"/>
                <a:gd name="T2" fmla="*/ 0 w 133"/>
                <a:gd name="T3" fmla="*/ 94 h 110"/>
                <a:gd name="T4" fmla="*/ 122 w 133"/>
                <a:gd name="T5" fmla="*/ 0 h 110"/>
                <a:gd name="T6" fmla="*/ 133 w 133"/>
                <a:gd name="T7" fmla="*/ 16 h 110"/>
                <a:gd name="T8" fmla="*/ 12 w 133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10">
                  <a:moveTo>
                    <a:pt x="12" y="110"/>
                  </a:moveTo>
                  <a:lnTo>
                    <a:pt x="0" y="94"/>
                  </a:lnTo>
                  <a:lnTo>
                    <a:pt x="122" y="0"/>
                  </a:lnTo>
                  <a:lnTo>
                    <a:pt x="133" y="16"/>
                  </a:lnTo>
                  <a:lnTo>
                    <a:pt x="12" y="11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42"/>
            <p:cNvSpPr>
              <a:spLocks/>
            </p:cNvSpPr>
            <p:nvPr/>
          </p:nvSpPr>
          <p:spPr bwMode="auto">
            <a:xfrm>
              <a:off x="5022885" y="2077879"/>
              <a:ext cx="220663" cy="157163"/>
            </a:xfrm>
            <a:custGeom>
              <a:avLst/>
              <a:gdLst>
                <a:gd name="T0" fmla="*/ 10 w 139"/>
                <a:gd name="T1" fmla="*/ 99 h 99"/>
                <a:gd name="T2" fmla="*/ 0 w 139"/>
                <a:gd name="T3" fmla="*/ 83 h 99"/>
                <a:gd name="T4" fmla="*/ 128 w 139"/>
                <a:gd name="T5" fmla="*/ 0 h 99"/>
                <a:gd name="T6" fmla="*/ 139 w 139"/>
                <a:gd name="T7" fmla="*/ 16 h 99"/>
                <a:gd name="T8" fmla="*/ 10 w 139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99">
                  <a:moveTo>
                    <a:pt x="10" y="99"/>
                  </a:moveTo>
                  <a:lnTo>
                    <a:pt x="0" y="83"/>
                  </a:lnTo>
                  <a:lnTo>
                    <a:pt x="128" y="0"/>
                  </a:lnTo>
                  <a:lnTo>
                    <a:pt x="139" y="16"/>
                  </a:lnTo>
                  <a:lnTo>
                    <a:pt x="10" y="9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43"/>
            <p:cNvSpPr>
              <a:spLocks/>
            </p:cNvSpPr>
            <p:nvPr/>
          </p:nvSpPr>
          <p:spPr bwMode="auto">
            <a:xfrm>
              <a:off x="5056223" y="2152491"/>
              <a:ext cx="230188" cy="141288"/>
            </a:xfrm>
            <a:custGeom>
              <a:avLst/>
              <a:gdLst>
                <a:gd name="T0" fmla="*/ 9 w 145"/>
                <a:gd name="T1" fmla="*/ 89 h 89"/>
                <a:gd name="T2" fmla="*/ 0 w 145"/>
                <a:gd name="T3" fmla="*/ 72 h 89"/>
                <a:gd name="T4" fmla="*/ 136 w 145"/>
                <a:gd name="T5" fmla="*/ 0 h 89"/>
                <a:gd name="T6" fmla="*/ 145 w 145"/>
                <a:gd name="T7" fmla="*/ 18 h 89"/>
                <a:gd name="T8" fmla="*/ 9 w 145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89">
                  <a:moveTo>
                    <a:pt x="9" y="89"/>
                  </a:moveTo>
                  <a:lnTo>
                    <a:pt x="0" y="72"/>
                  </a:lnTo>
                  <a:lnTo>
                    <a:pt x="136" y="0"/>
                  </a:lnTo>
                  <a:lnTo>
                    <a:pt x="145" y="18"/>
                  </a:lnTo>
                  <a:lnTo>
                    <a:pt x="9" y="8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44"/>
            <p:cNvSpPr>
              <a:spLocks/>
            </p:cNvSpPr>
            <p:nvPr/>
          </p:nvSpPr>
          <p:spPr bwMode="auto">
            <a:xfrm>
              <a:off x="5086385" y="2230279"/>
              <a:ext cx="234950" cy="123825"/>
            </a:xfrm>
            <a:custGeom>
              <a:avLst/>
              <a:gdLst>
                <a:gd name="T0" fmla="*/ 8 w 148"/>
                <a:gd name="T1" fmla="*/ 78 h 78"/>
                <a:gd name="T2" fmla="*/ 0 w 148"/>
                <a:gd name="T3" fmla="*/ 60 h 78"/>
                <a:gd name="T4" fmla="*/ 141 w 148"/>
                <a:gd name="T5" fmla="*/ 0 h 78"/>
                <a:gd name="T6" fmla="*/ 148 w 148"/>
                <a:gd name="T7" fmla="*/ 18 h 78"/>
                <a:gd name="T8" fmla="*/ 8 w 14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78">
                  <a:moveTo>
                    <a:pt x="8" y="78"/>
                  </a:moveTo>
                  <a:lnTo>
                    <a:pt x="0" y="60"/>
                  </a:lnTo>
                  <a:lnTo>
                    <a:pt x="141" y="0"/>
                  </a:lnTo>
                  <a:lnTo>
                    <a:pt x="148" y="18"/>
                  </a:lnTo>
                  <a:lnTo>
                    <a:pt x="8" y="7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45"/>
            <p:cNvSpPr>
              <a:spLocks/>
            </p:cNvSpPr>
            <p:nvPr/>
          </p:nvSpPr>
          <p:spPr bwMode="auto">
            <a:xfrm>
              <a:off x="5111785" y="2312829"/>
              <a:ext cx="241300" cy="103188"/>
            </a:xfrm>
            <a:custGeom>
              <a:avLst/>
              <a:gdLst>
                <a:gd name="T0" fmla="*/ 6 w 152"/>
                <a:gd name="T1" fmla="*/ 65 h 65"/>
                <a:gd name="T2" fmla="*/ 0 w 152"/>
                <a:gd name="T3" fmla="*/ 48 h 65"/>
                <a:gd name="T4" fmla="*/ 145 w 152"/>
                <a:gd name="T5" fmla="*/ 0 h 65"/>
                <a:gd name="T6" fmla="*/ 152 w 152"/>
                <a:gd name="T7" fmla="*/ 17 h 65"/>
                <a:gd name="T8" fmla="*/ 6 w 152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65">
                  <a:moveTo>
                    <a:pt x="6" y="65"/>
                  </a:moveTo>
                  <a:lnTo>
                    <a:pt x="0" y="48"/>
                  </a:lnTo>
                  <a:lnTo>
                    <a:pt x="145" y="0"/>
                  </a:lnTo>
                  <a:lnTo>
                    <a:pt x="152" y="17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46"/>
            <p:cNvSpPr>
              <a:spLocks/>
            </p:cNvSpPr>
            <p:nvPr/>
          </p:nvSpPr>
          <p:spPr bwMode="auto">
            <a:xfrm>
              <a:off x="5130835" y="2393791"/>
              <a:ext cx="244475" cy="87313"/>
            </a:xfrm>
            <a:custGeom>
              <a:avLst/>
              <a:gdLst>
                <a:gd name="T0" fmla="*/ 5 w 154"/>
                <a:gd name="T1" fmla="*/ 55 h 55"/>
                <a:gd name="T2" fmla="*/ 0 w 154"/>
                <a:gd name="T3" fmla="*/ 36 h 55"/>
                <a:gd name="T4" fmla="*/ 149 w 154"/>
                <a:gd name="T5" fmla="*/ 0 h 55"/>
                <a:gd name="T6" fmla="*/ 154 w 154"/>
                <a:gd name="T7" fmla="*/ 20 h 55"/>
                <a:gd name="T8" fmla="*/ 5 w 154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55">
                  <a:moveTo>
                    <a:pt x="5" y="55"/>
                  </a:moveTo>
                  <a:lnTo>
                    <a:pt x="0" y="36"/>
                  </a:lnTo>
                  <a:lnTo>
                    <a:pt x="149" y="0"/>
                  </a:lnTo>
                  <a:lnTo>
                    <a:pt x="154" y="20"/>
                  </a:lnTo>
                  <a:lnTo>
                    <a:pt x="5" y="5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47"/>
            <p:cNvSpPr>
              <a:spLocks/>
            </p:cNvSpPr>
            <p:nvPr/>
          </p:nvSpPr>
          <p:spPr bwMode="auto">
            <a:xfrm>
              <a:off x="5145123" y="2479516"/>
              <a:ext cx="244475" cy="68263"/>
            </a:xfrm>
            <a:custGeom>
              <a:avLst/>
              <a:gdLst>
                <a:gd name="T0" fmla="*/ 3 w 154"/>
                <a:gd name="T1" fmla="*/ 43 h 43"/>
                <a:gd name="T2" fmla="*/ 0 w 154"/>
                <a:gd name="T3" fmla="*/ 23 h 43"/>
                <a:gd name="T4" fmla="*/ 151 w 154"/>
                <a:gd name="T5" fmla="*/ 0 h 43"/>
                <a:gd name="T6" fmla="*/ 154 w 154"/>
                <a:gd name="T7" fmla="*/ 19 h 43"/>
                <a:gd name="T8" fmla="*/ 3 w 154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3">
                  <a:moveTo>
                    <a:pt x="3" y="43"/>
                  </a:moveTo>
                  <a:lnTo>
                    <a:pt x="0" y="23"/>
                  </a:lnTo>
                  <a:lnTo>
                    <a:pt x="151" y="0"/>
                  </a:lnTo>
                  <a:lnTo>
                    <a:pt x="154" y="1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48"/>
            <p:cNvSpPr>
              <a:spLocks/>
            </p:cNvSpPr>
            <p:nvPr/>
          </p:nvSpPr>
          <p:spPr bwMode="auto">
            <a:xfrm>
              <a:off x="5153060" y="2566829"/>
              <a:ext cx="244475" cy="46038"/>
            </a:xfrm>
            <a:custGeom>
              <a:avLst/>
              <a:gdLst>
                <a:gd name="T0" fmla="*/ 2 w 154"/>
                <a:gd name="T1" fmla="*/ 29 h 29"/>
                <a:gd name="T2" fmla="*/ 0 w 154"/>
                <a:gd name="T3" fmla="*/ 11 h 29"/>
                <a:gd name="T4" fmla="*/ 153 w 154"/>
                <a:gd name="T5" fmla="*/ 0 h 29"/>
                <a:gd name="T6" fmla="*/ 154 w 154"/>
                <a:gd name="T7" fmla="*/ 19 h 29"/>
                <a:gd name="T8" fmla="*/ 2 w 15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29">
                  <a:moveTo>
                    <a:pt x="2" y="29"/>
                  </a:moveTo>
                  <a:lnTo>
                    <a:pt x="0" y="11"/>
                  </a:lnTo>
                  <a:lnTo>
                    <a:pt x="153" y="0"/>
                  </a:lnTo>
                  <a:lnTo>
                    <a:pt x="154" y="19"/>
                  </a:lnTo>
                  <a:lnTo>
                    <a:pt x="2" y="2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49"/>
            <p:cNvSpPr>
              <a:spLocks/>
            </p:cNvSpPr>
            <p:nvPr/>
          </p:nvSpPr>
          <p:spPr bwMode="auto">
            <a:xfrm>
              <a:off x="5156235" y="2649379"/>
              <a:ext cx="242888" cy="33338"/>
            </a:xfrm>
            <a:custGeom>
              <a:avLst/>
              <a:gdLst>
                <a:gd name="T0" fmla="*/ 0 w 153"/>
                <a:gd name="T1" fmla="*/ 20 h 21"/>
                <a:gd name="T2" fmla="*/ 0 w 153"/>
                <a:gd name="T3" fmla="*/ 0 h 21"/>
                <a:gd name="T4" fmla="*/ 153 w 153"/>
                <a:gd name="T5" fmla="*/ 2 h 21"/>
                <a:gd name="T6" fmla="*/ 153 w 153"/>
                <a:gd name="T7" fmla="*/ 21 h 21"/>
                <a:gd name="T8" fmla="*/ 0 w 153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1">
                  <a:moveTo>
                    <a:pt x="0" y="20"/>
                  </a:moveTo>
                  <a:lnTo>
                    <a:pt x="0" y="0"/>
                  </a:lnTo>
                  <a:lnTo>
                    <a:pt x="153" y="2"/>
                  </a:lnTo>
                  <a:lnTo>
                    <a:pt x="153" y="2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50"/>
            <p:cNvSpPr>
              <a:spLocks/>
            </p:cNvSpPr>
            <p:nvPr/>
          </p:nvSpPr>
          <p:spPr bwMode="auto">
            <a:xfrm>
              <a:off x="5149885" y="2716054"/>
              <a:ext cx="246063" cy="55563"/>
            </a:xfrm>
            <a:custGeom>
              <a:avLst/>
              <a:gdLst>
                <a:gd name="T0" fmla="*/ 0 w 155"/>
                <a:gd name="T1" fmla="*/ 19 h 35"/>
                <a:gd name="T2" fmla="*/ 3 w 155"/>
                <a:gd name="T3" fmla="*/ 0 h 35"/>
                <a:gd name="T4" fmla="*/ 155 w 155"/>
                <a:gd name="T5" fmla="*/ 16 h 35"/>
                <a:gd name="T6" fmla="*/ 153 w 155"/>
                <a:gd name="T7" fmla="*/ 35 h 35"/>
                <a:gd name="T8" fmla="*/ 0 w 155"/>
                <a:gd name="T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35">
                  <a:moveTo>
                    <a:pt x="0" y="19"/>
                  </a:moveTo>
                  <a:lnTo>
                    <a:pt x="3" y="0"/>
                  </a:lnTo>
                  <a:lnTo>
                    <a:pt x="155" y="16"/>
                  </a:lnTo>
                  <a:lnTo>
                    <a:pt x="153" y="35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51"/>
            <p:cNvSpPr>
              <a:spLocks/>
            </p:cNvSpPr>
            <p:nvPr/>
          </p:nvSpPr>
          <p:spPr bwMode="auto">
            <a:xfrm>
              <a:off x="5140360" y="2782729"/>
              <a:ext cx="244475" cy="74613"/>
            </a:xfrm>
            <a:custGeom>
              <a:avLst/>
              <a:gdLst>
                <a:gd name="T0" fmla="*/ 0 w 154"/>
                <a:gd name="T1" fmla="*/ 19 h 47"/>
                <a:gd name="T2" fmla="*/ 3 w 154"/>
                <a:gd name="T3" fmla="*/ 0 h 47"/>
                <a:gd name="T4" fmla="*/ 154 w 154"/>
                <a:gd name="T5" fmla="*/ 28 h 47"/>
                <a:gd name="T6" fmla="*/ 150 w 154"/>
                <a:gd name="T7" fmla="*/ 47 h 47"/>
                <a:gd name="T8" fmla="*/ 0 w 154"/>
                <a:gd name="T9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7">
                  <a:moveTo>
                    <a:pt x="0" y="19"/>
                  </a:moveTo>
                  <a:lnTo>
                    <a:pt x="3" y="0"/>
                  </a:lnTo>
                  <a:lnTo>
                    <a:pt x="154" y="28"/>
                  </a:lnTo>
                  <a:lnTo>
                    <a:pt x="150" y="4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52"/>
            <p:cNvSpPr>
              <a:spLocks/>
            </p:cNvSpPr>
            <p:nvPr/>
          </p:nvSpPr>
          <p:spPr bwMode="auto">
            <a:xfrm>
              <a:off x="5124485" y="2847816"/>
              <a:ext cx="242888" cy="93663"/>
            </a:xfrm>
            <a:custGeom>
              <a:avLst/>
              <a:gdLst>
                <a:gd name="T0" fmla="*/ 0 w 153"/>
                <a:gd name="T1" fmla="*/ 18 h 59"/>
                <a:gd name="T2" fmla="*/ 5 w 153"/>
                <a:gd name="T3" fmla="*/ 0 h 59"/>
                <a:gd name="T4" fmla="*/ 153 w 153"/>
                <a:gd name="T5" fmla="*/ 41 h 59"/>
                <a:gd name="T6" fmla="*/ 147 w 153"/>
                <a:gd name="T7" fmla="*/ 59 h 59"/>
                <a:gd name="T8" fmla="*/ 0 w 153"/>
                <a:gd name="T9" fmla="*/ 1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59">
                  <a:moveTo>
                    <a:pt x="0" y="18"/>
                  </a:moveTo>
                  <a:lnTo>
                    <a:pt x="5" y="0"/>
                  </a:lnTo>
                  <a:lnTo>
                    <a:pt x="153" y="41"/>
                  </a:lnTo>
                  <a:lnTo>
                    <a:pt x="147" y="59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53"/>
            <p:cNvSpPr>
              <a:spLocks/>
            </p:cNvSpPr>
            <p:nvPr/>
          </p:nvSpPr>
          <p:spPr bwMode="auto">
            <a:xfrm>
              <a:off x="5103848" y="2912904"/>
              <a:ext cx="238125" cy="111125"/>
            </a:xfrm>
            <a:custGeom>
              <a:avLst/>
              <a:gdLst>
                <a:gd name="T0" fmla="*/ 0 w 150"/>
                <a:gd name="T1" fmla="*/ 17 h 70"/>
                <a:gd name="T2" fmla="*/ 6 w 150"/>
                <a:gd name="T3" fmla="*/ 0 h 70"/>
                <a:gd name="T4" fmla="*/ 150 w 150"/>
                <a:gd name="T5" fmla="*/ 51 h 70"/>
                <a:gd name="T6" fmla="*/ 143 w 150"/>
                <a:gd name="T7" fmla="*/ 70 h 70"/>
                <a:gd name="T8" fmla="*/ 0 w 150"/>
                <a:gd name="T9" fmla="*/ 1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70">
                  <a:moveTo>
                    <a:pt x="0" y="17"/>
                  </a:moveTo>
                  <a:lnTo>
                    <a:pt x="6" y="0"/>
                  </a:lnTo>
                  <a:lnTo>
                    <a:pt x="150" y="51"/>
                  </a:lnTo>
                  <a:lnTo>
                    <a:pt x="143" y="7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54"/>
            <p:cNvSpPr>
              <a:spLocks/>
            </p:cNvSpPr>
            <p:nvPr/>
          </p:nvSpPr>
          <p:spPr bwMode="auto">
            <a:xfrm>
              <a:off x="5075273" y="2973229"/>
              <a:ext cx="234950" cy="130175"/>
            </a:xfrm>
            <a:custGeom>
              <a:avLst/>
              <a:gdLst>
                <a:gd name="T0" fmla="*/ 0 w 148"/>
                <a:gd name="T1" fmla="*/ 18 h 82"/>
                <a:gd name="T2" fmla="*/ 8 w 148"/>
                <a:gd name="T3" fmla="*/ 0 h 82"/>
                <a:gd name="T4" fmla="*/ 148 w 148"/>
                <a:gd name="T5" fmla="*/ 64 h 82"/>
                <a:gd name="T6" fmla="*/ 140 w 148"/>
                <a:gd name="T7" fmla="*/ 82 h 82"/>
                <a:gd name="T8" fmla="*/ 0 w 148"/>
                <a:gd name="T9" fmla="*/ 1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18"/>
                  </a:moveTo>
                  <a:lnTo>
                    <a:pt x="8" y="0"/>
                  </a:lnTo>
                  <a:lnTo>
                    <a:pt x="148" y="64"/>
                  </a:lnTo>
                  <a:lnTo>
                    <a:pt x="140" y="8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55"/>
            <p:cNvSpPr>
              <a:spLocks/>
            </p:cNvSpPr>
            <p:nvPr/>
          </p:nvSpPr>
          <p:spPr bwMode="auto">
            <a:xfrm>
              <a:off x="5045110" y="3033554"/>
              <a:ext cx="225425" cy="147638"/>
            </a:xfrm>
            <a:custGeom>
              <a:avLst/>
              <a:gdLst>
                <a:gd name="T0" fmla="*/ 0 w 142"/>
                <a:gd name="T1" fmla="*/ 17 h 93"/>
                <a:gd name="T2" fmla="*/ 9 w 142"/>
                <a:gd name="T3" fmla="*/ 0 h 93"/>
                <a:gd name="T4" fmla="*/ 142 w 142"/>
                <a:gd name="T5" fmla="*/ 76 h 93"/>
                <a:gd name="T6" fmla="*/ 133 w 142"/>
                <a:gd name="T7" fmla="*/ 93 h 93"/>
                <a:gd name="T8" fmla="*/ 0 w 142"/>
                <a:gd name="T9" fmla="*/ 1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93">
                  <a:moveTo>
                    <a:pt x="0" y="17"/>
                  </a:moveTo>
                  <a:lnTo>
                    <a:pt x="9" y="0"/>
                  </a:lnTo>
                  <a:lnTo>
                    <a:pt x="142" y="76"/>
                  </a:lnTo>
                  <a:lnTo>
                    <a:pt x="133" y="9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56"/>
            <p:cNvSpPr>
              <a:spLocks/>
            </p:cNvSpPr>
            <p:nvPr/>
          </p:nvSpPr>
          <p:spPr bwMode="auto">
            <a:xfrm>
              <a:off x="5008598" y="3090704"/>
              <a:ext cx="217488" cy="163513"/>
            </a:xfrm>
            <a:custGeom>
              <a:avLst/>
              <a:gdLst>
                <a:gd name="T0" fmla="*/ 0 w 137"/>
                <a:gd name="T1" fmla="*/ 16 h 103"/>
                <a:gd name="T2" fmla="*/ 11 w 137"/>
                <a:gd name="T3" fmla="*/ 0 h 103"/>
                <a:gd name="T4" fmla="*/ 137 w 137"/>
                <a:gd name="T5" fmla="*/ 86 h 103"/>
                <a:gd name="T6" fmla="*/ 126 w 137"/>
                <a:gd name="T7" fmla="*/ 103 h 103"/>
                <a:gd name="T8" fmla="*/ 0 w 137"/>
                <a:gd name="T9" fmla="*/ 1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03">
                  <a:moveTo>
                    <a:pt x="0" y="16"/>
                  </a:moveTo>
                  <a:lnTo>
                    <a:pt x="11" y="0"/>
                  </a:lnTo>
                  <a:lnTo>
                    <a:pt x="137" y="86"/>
                  </a:lnTo>
                  <a:lnTo>
                    <a:pt x="126" y="103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57"/>
            <p:cNvSpPr>
              <a:spLocks/>
            </p:cNvSpPr>
            <p:nvPr/>
          </p:nvSpPr>
          <p:spPr bwMode="auto">
            <a:xfrm>
              <a:off x="4967323" y="3146266"/>
              <a:ext cx="207963" cy="176213"/>
            </a:xfrm>
            <a:custGeom>
              <a:avLst/>
              <a:gdLst>
                <a:gd name="T0" fmla="*/ 0 w 131"/>
                <a:gd name="T1" fmla="*/ 14 h 111"/>
                <a:gd name="T2" fmla="*/ 12 w 131"/>
                <a:gd name="T3" fmla="*/ 0 h 111"/>
                <a:gd name="T4" fmla="*/ 131 w 131"/>
                <a:gd name="T5" fmla="*/ 96 h 111"/>
                <a:gd name="T6" fmla="*/ 119 w 131"/>
                <a:gd name="T7" fmla="*/ 111 h 111"/>
                <a:gd name="T8" fmla="*/ 0 w 131"/>
                <a:gd name="T9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11">
                  <a:moveTo>
                    <a:pt x="0" y="14"/>
                  </a:moveTo>
                  <a:lnTo>
                    <a:pt x="12" y="0"/>
                  </a:lnTo>
                  <a:lnTo>
                    <a:pt x="131" y="96"/>
                  </a:lnTo>
                  <a:lnTo>
                    <a:pt x="119" y="11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58"/>
            <p:cNvSpPr>
              <a:spLocks/>
            </p:cNvSpPr>
            <p:nvPr/>
          </p:nvSpPr>
          <p:spPr bwMode="auto">
            <a:xfrm>
              <a:off x="4921285" y="3195479"/>
              <a:ext cx="196850" cy="190500"/>
            </a:xfrm>
            <a:custGeom>
              <a:avLst/>
              <a:gdLst>
                <a:gd name="T0" fmla="*/ 0 w 124"/>
                <a:gd name="T1" fmla="*/ 15 h 120"/>
                <a:gd name="T2" fmla="*/ 14 w 124"/>
                <a:gd name="T3" fmla="*/ 0 h 120"/>
                <a:gd name="T4" fmla="*/ 124 w 124"/>
                <a:gd name="T5" fmla="*/ 106 h 120"/>
                <a:gd name="T6" fmla="*/ 111 w 124"/>
                <a:gd name="T7" fmla="*/ 120 h 120"/>
                <a:gd name="T8" fmla="*/ 0 w 124"/>
                <a:gd name="T9" fmla="*/ 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0">
                  <a:moveTo>
                    <a:pt x="0" y="15"/>
                  </a:moveTo>
                  <a:lnTo>
                    <a:pt x="14" y="0"/>
                  </a:lnTo>
                  <a:lnTo>
                    <a:pt x="124" y="106"/>
                  </a:lnTo>
                  <a:lnTo>
                    <a:pt x="111" y="12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59"/>
            <p:cNvSpPr>
              <a:spLocks/>
            </p:cNvSpPr>
            <p:nvPr/>
          </p:nvSpPr>
          <p:spPr bwMode="auto">
            <a:xfrm>
              <a:off x="4873660" y="3243104"/>
              <a:ext cx="182563" cy="203200"/>
            </a:xfrm>
            <a:custGeom>
              <a:avLst/>
              <a:gdLst>
                <a:gd name="T0" fmla="*/ 0 w 115"/>
                <a:gd name="T1" fmla="*/ 12 h 128"/>
                <a:gd name="T2" fmla="*/ 14 w 115"/>
                <a:gd name="T3" fmla="*/ 0 h 128"/>
                <a:gd name="T4" fmla="*/ 115 w 115"/>
                <a:gd name="T5" fmla="*/ 115 h 128"/>
                <a:gd name="T6" fmla="*/ 100 w 115"/>
                <a:gd name="T7" fmla="*/ 128 h 128"/>
                <a:gd name="T8" fmla="*/ 0 w 115"/>
                <a:gd name="T9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28">
                  <a:moveTo>
                    <a:pt x="0" y="12"/>
                  </a:moveTo>
                  <a:lnTo>
                    <a:pt x="14" y="0"/>
                  </a:lnTo>
                  <a:lnTo>
                    <a:pt x="115" y="115"/>
                  </a:lnTo>
                  <a:lnTo>
                    <a:pt x="100" y="12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60"/>
            <p:cNvSpPr>
              <a:spLocks/>
            </p:cNvSpPr>
            <p:nvPr/>
          </p:nvSpPr>
          <p:spPr bwMode="auto">
            <a:xfrm>
              <a:off x="4819685" y="3285966"/>
              <a:ext cx="169863" cy="212725"/>
            </a:xfrm>
            <a:custGeom>
              <a:avLst/>
              <a:gdLst>
                <a:gd name="T0" fmla="*/ 0 w 107"/>
                <a:gd name="T1" fmla="*/ 11 h 134"/>
                <a:gd name="T2" fmla="*/ 16 w 107"/>
                <a:gd name="T3" fmla="*/ 0 h 134"/>
                <a:gd name="T4" fmla="*/ 107 w 107"/>
                <a:gd name="T5" fmla="*/ 123 h 134"/>
                <a:gd name="T6" fmla="*/ 92 w 107"/>
                <a:gd name="T7" fmla="*/ 134 h 134"/>
                <a:gd name="T8" fmla="*/ 0 w 107"/>
                <a:gd name="T9" fmla="*/ 1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34">
                  <a:moveTo>
                    <a:pt x="0" y="11"/>
                  </a:moveTo>
                  <a:lnTo>
                    <a:pt x="16" y="0"/>
                  </a:lnTo>
                  <a:lnTo>
                    <a:pt x="107" y="123"/>
                  </a:lnTo>
                  <a:lnTo>
                    <a:pt x="92" y="13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61"/>
            <p:cNvSpPr>
              <a:spLocks/>
            </p:cNvSpPr>
            <p:nvPr/>
          </p:nvSpPr>
          <p:spPr bwMode="auto">
            <a:xfrm>
              <a:off x="4764123" y="3324066"/>
              <a:ext cx="153988" cy="223838"/>
            </a:xfrm>
            <a:custGeom>
              <a:avLst/>
              <a:gdLst>
                <a:gd name="T0" fmla="*/ 0 w 97"/>
                <a:gd name="T1" fmla="*/ 10 h 141"/>
                <a:gd name="T2" fmla="*/ 17 w 97"/>
                <a:gd name="T3" fmla="*/ 0 h 141"/>
                <a:gd name="T4" fmla="*/ 97 w 97"/>
                <a:gd name="T5" fmla="*/ 131 h 141"/>
                <a:gd name="T6" fmla="*/ 81 w 97"/>
                <a:gd name="T7" fmla="*/ 141 h 141"/>
                <a:gd name="T8" fmla="*/ 0 w 97"/>
                <a:gd name="T9" fmla="*/ 1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1">
                  <a:moveTo>
                    <a:pt x="0" y="10"/>
                  </a:moveTo>
                  <a:lnTo>
                    <a:pt x="17" y="0"/>
                  </a:lnTo>
                  <a:lnTo>
                    <a:pt x="97" y="131"/>
                  </a:lnTo>
                  <a:lnTo>
                    <a:pt x="81" y="141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62"/>
            <p:cNvSpPr>
              <a:spLocks/>
            </p:cNvSpPr>
            <p:nvPr/>
          </p:nvSpPr>
          <p:spPr bwMode="auto">
            <a:xfrm>
              <a:off x="4705385" y="3358991"/>
              <a:ext cx="138113" cy="230188"/>
            </a:xfrm>
            <a:custGeom>
              <a:avLst/>
              <a:gdLst>
                <a:gd name="T0" fmla="*/ 0 w 87"/>
                <a:gd name="T1" fmla="*/ 8 h 145"/>
                <a:gd name="T2" fmla="*/ 17 w 87"/>
                <a:gd name="T3" fmla="*/ 0 h 145"/>
                <a:gd name="T4" fmla="*/ 87 w 87"/>
                <a:gd name="T5" fmla="*/ 136 h 145"/>
                <a:gd name="T6" fmla="*/ 69 w 87"/>
                <a:gd name="T7" fmla="*/ 145 h 145"/>
                <a:gd name="T8" fmla="*/ 0 w 87"/>
                <a:gd name="T9" fmla="*/ 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45">
                  <a:moveTo>
                    <a:pt x="0" y="8"/>
                  </a:moveTo>
                  <a:lnTo>
                    <a:pt x="17" y="0"/>
                  </a:lnTo>
                  <a:lnTo>
                    <a:pt x="87" y="136"/>
                  </a:lnTo>
                  <a:lnTo>
                    <a:pt x="69" y="14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63"/>
            <p:cNvSpPr>
              <a:spLocks/>
            </p:cNvSpPr>
            <p:nvPr/>
          </p:nvSpPr>
          <p:spPr bwMode="auto">
            <a:xfrm>
              <a:off x="4643473" y="3387566"/>
              <a:ext cx="120650" cy="236538"/>
            </a:xfrm>
            <a:custGeom>
              <a:avLst/>
              <a:gdLst>
                <a:gd name="T0" fmla="*/ 0 w 76"/>
                <a:gd name="T1" fmla="*/ 7 h 149"/>
                <a:gd name="T2" fmla="*/ 18 w 76"/>
                <a:gd name="T3" fmla="*/ 0 h 149"/>
                <a:gd name="T4" fmla="*/ 76 w 76"/>
                <a:gd name="T5" fmla="*/ 141 h 149"/>
                <a:gd name="T6" fmla="*/ 59 w 76"/>
                <a:gd name="T7" fmla="*/ 149 h 149"/>
                <a:gd name="T8" fmla="*/ 0 w 76"/>
                <a:gd name="T9" fmla="*/ 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9">
                  <a:moveTo>
                    <a:pt x="0" y="7"/>
                  </a:moveTo>
                  <a:lnTo>
                    <a:pt x="18" y="0"/>
                  </a:lnTo>
                  <a:lnTo>
                    <a:pt x="76" y="141"/>
                  </a:lnTo>
                  <a:lnTo>
                    <a:pt x="59" y="14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64"/>
            <p:cNvSpPr>
              <a:spLocks/>
            </p:cNvSpPr>
            <p:nvPr/>
          </p:nvSpPr>
          <p:spPr bwMode="auto">
            <a:xfrm>
              <a:off x="4581560" y="3411379"/>
              <a:ext cx="101600" cy="239713"/>
            </a:xfrm>
            <a:custGeom>
              <a:avLst/>
              <a:gdLst>
                <a:gd name="T0" fmla="*/ 0 w 64"/>
                <a:gd name="T1" fmla="*/ 5 h 151"/>
                <a:gd name="T2" fmla="*/ 18 w 64"/>
                <a:gd name="T3" fmla="*/ 0 h 151"/>
                <a:gd name="T4" fmla="*/ 64 w 64"/>
                <a:gd name="T5" fmla="*/ 146 h 151"/>
                <a:gd name="T6" fmla="*/ 46 w 64"/>
                <a:gd name="T7" fmla="*/ 151 h 151"/>
                <a:gd name="T8" fmla="*/ 0 w 64"/>
                <a:gd name="T9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51">
                  <a:moveTo>
                    <a:pt x="0" y="5"/>
                  </a:moveTo>
                  <a:lnTo>
                    <a:pt x="18" y="0"/>
                  </a:lnTo>
                  <a:lnTo>
                    <a:pt x="64" y="146"/>
                  </a:lnTo>
                  <a:lnTo>
                    <a:pt x="46" y="151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65"/>
            <p:cNvSpPr>
              <a:spLocks/>
            </p:cNvSpPr>
            <p:nvPr/>
          </p:nvSpPr>
          <p:spPr bwMode="auto">
            <a:xfrm>
              <a:off x="4516473" y="3428841"/>
              <a:ext cx="84138" cy="244475"/>
            </a:xfrm>
            <a:custGeom>
              <a:avLst/>
              <a:gdLst>
                <a:gd name="T0" fmla="*/ 0 w 53"/>
                <a:gd name="T1" fmla="*/ 5 h 154"/>
                <a:gd name="T2" fmla="*/ 18 w 53"/>
                <a:gd name="T3" fmla="*/ 0 h 154"/>
                <a:gd name="T4" fmla="*/ 53 w 53"/>
                <a:gd name="T5" fmla="*/ 150 h 154"/>
                <a:gd name="T6" fmla="*/ 33 w 53"/>
                <a:gd name="T7" fmla="*/ 154 h 154"/>
                <a:gd name="T8" fmla="*/ 0 w 53"/>
                <a:gd name="T9" fmla="*/ 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54">
                  <a:moveTo>
                    <a:pt x="0" y="5"/>
                  </a:moveTo>
                  <a:lnTo>
                    <a:pt x="18" y="0"/>
                  </a:lnTo>
                  <a:lnTo>
                    <a:pt x="53" y="150"/>
                  </a:lnTo>
                  <a:lnTo>
                    <a:pt x="33" y="15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66"/>
            <p:cNvSpPr>
              <a:spLocks/>
            </p:cNvSpPr>
            <p:nvPr/>
          </p:nvSpPr>
          <p:spPr bwMode="auto">
            <a:xfrm>
              <a:off x="4449798" y="3441541"/>
              <a:ext cx="63500" cy="246063"/>
            </a:xfrm>
            <a:custGeom>
              <a:avLst/>
              <a:gdLst>
                <a:gd name="T0" fmla="*/ 0 w 40"/>
                <a:gd name="T1" fmla="*/ 3 h 155"/>
                <a:gd name="T2" fmla="*/ 20 w 40"/>
                <a:gd name="T3" fmla="*/ 0 h 155"/>
                <a:gd name="T4" fmla="*/ 40 w 40"/>
                <a:gd name="T5" fmla="*/ 152 h 155"/>
                <a:gd name="T6" fmla="*/ 22 w 40"/>
                <a:gd name="T7" fmla="*/ 155 h 155"/>
                <a:gd name="T8" fmla="*/ 0 w 40"/>
                <a:gd name="T9" fmla="*/ 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55">
                  <a:moveTo>
                    <a:pt x="0" y="3"/>
                  </a:moveTo>
                  <a:lnTo>
                    <a:pt x="20" y="0"/>
                  </a:lnTo>
                  <a:lnTo>
                    <a:pt x="40" y="152"/>
                  </a:lnTo>
                  <a:lnTo>
                    <a:pt x="22" y="15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67"/>
            <p:cNvSpPr>
              <a:spLocks/>
            </p:cNvSpPr>
            <p:nvPr/>
          </p:nvSpPr>
          <p:spPr bwMode="auto">
            <a:xfrm>
              <a:off x="4384710" y="3449479"/>
              <a:ext cx="42863" cy="244475"/>
            </a:xfrm>
            <a:custGeom>
              <a:avLst/>
              <a:gdLst>
                <a:gd name="T0" fmla="*/ 0 w 27"/>
                <a:gd name="T1" fmla="*/ 2 h 154"/>
                <a:gd name="T2" fmla="*/ 18 w 27"/>
                <a:gd name="T3" fmla="*/ 0 h 154"/>
                <a:gd name="T4" fmla="*/ 27 w 27"/>
                <a:gd name="T5" fmla="*/ 153 h 154"/>
                <a:gd name="T6" fmla="*/ 7 w 27"/>
                <a:gd name="T7" fmla="*/ 154 h 154"/>
                <a:gd name="T8" fmla="*/ 0 w 27"/>
                <a:gd name="T9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4">
                  <a:moveTo>
                    <a:pt x="0" y="2"/>
                  </a:moveTo>
                  <a:lnTo>
                    <a:pt x="18" y="0"/>
                  </a:lnTo>
                  <a:lnTo>
                    <a:pt x="27" y="153"/>
                  </a:lnTo>
                  <a:lnTo>
                    <a:pt x="7" y="15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3D2F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130"/>
            <p:cNvSpPr>
              <a:spLocks/>
            </p:cNvSpPr>
            <p:nvPr/>
          </p:nvSpPr>
          <p:spPr bwMode="auto">
            <a:xfrm>
              <a:off x="3283693" y="2619217"/>
              <a:ext cx="242888" cy="34925"/>
            </a:xfrm>
            <a:custGeom>
              <a:avLst/>
              <a:gdLst>
                <a:gd name="T0" fmla="*/ 153 w 153"/>
                <a:gd name="T1" fmla="*/ 3 h 22"/>
                <a:gd name="T2" fmla="*/ 152 w 153"/>
                <a:gd name="T3" fmla="*/ 22 h 22"/>
                <a:gd name="T4" fmla="*/ 0 w 153"/>
                <a:gd name="T5" fmla="*/ 20 h 22"/>
                <a:gd name="T6" fmla="*/ 0 w 153"/>
                <a:gd name="T7" fmla="*/ 0 h 22"/>
                <a:gd name="T8" fmla="*/ 153 w 153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2">
                  <a:moveTo>
                    <a:pt x="153" y="3"/>
                  </a:moveTo>
                  <a:lnTo>
                    <a:pt x="152" y="22"/>
                  </a:lnTo>
                  <a:lnTo>
                    <a:pt x="0" y="20"/>
                  </a:lnTo>
                  <a:lnTo>
                    <a:pt x="0" y="0"/>
                  </a:lnTo>
                  <a:lnTo>
                    <a:pt x="153" y="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69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2" grpId="0"/>
      <p:bldP spid="2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18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0" name="Freeform 19"/>
          <p:cNvSpPr>
            <a:spLocks/>
          </p:cNvSpPr>
          <p:nvPr/>
        </p:nvSpPr>
        <p:spPr bwMode="auto">
          <a:xfrm>
            <a:off x="3564136" y="4915342"/>
            <a:ext cx="2566154" cy="1942659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51" name="Freeform 20"/>
          <p:cNvSpPr>
            <a:spLocks/>
          </p:cNvSpPr>
          <p:nvPr/>
        </p:nvSpPr>
        <p:spPr bwMode="auto">
          <a:xfrm>
            <a:off x="5973915" y="4977490"/>
            <a:ext cx="1866477" cy="73376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52" name="Freeform 21"/>
          <p:cNvSpPr>
            <a:spLocks/>
          </p:cNvSpPr>
          <p:nvPr/>
        </p:nvSpPr>
        <p:spPr bwMode="auto">
          <a:xfrm>
            <a:off x="6216497" y="2519596"/>
            <a:ext cx="1704087" cy="695669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54" name="Freeform 23"/>
          <p:cNvSpPr>
            <a:spLocks/>
          </p:cNvSpPr>
          <p:nvPr/>
        </p:nvSpPr>
        <p:spPr bwMode="auto">
          <a:xfrm>
            <a:off x="6553305" y="3959048"/>
            <a:ext cx="2072971" cy="1657977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55" name="Freeform 24"/>
          <p:cNvSpPr>
            <a:spLocks/>
          </p:cNvSpPr>
          <p:nvPr/>
        </p:nvSpPr>
        <p:spPr bwMode="auto">
          <a:xfrm>
            <a:off x="4335988" y="1956246"/>
            <a:ext cx="1794303" cy="695669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57" name="Freeform 26"/>
          <p:cNvSpPr>
            <a:spLocks/>
          </p:cNvSpPr>
          <p:nvPr/>
        </p:nvSpPr>
        <p:spPr bwMode="auto">
          <a:xfrm>
            <a:off x="5580973" y="2685996"/>
            <a:ext cx="715717" cy="1405371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58" name="Freeform 27"/>
          <p:cNvSpPr>
            <a:spLocks/>
          </p:cNvSpPr>
          <p:nvPr/>
        </p:nvSpPr>
        <p:spPr bwMode="auto">
          <a:xfrm>
            <a:off x="6046088" y="1340769"/>
            <a:ext cx="719727" cy="1405371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35685" y="1386176"/>
            <a:ext cx="1005652" cy="910488"/>
            <a:chOff x="3935685" y="1386176"/>
            <a:chExt cx="1005652" cy="910488"/>
          </a:xfrm>
        </p:grpSpPr>
        <p:sp>
          <p:nvSpPr>
            <p:cNvPr id="263" name="椭圆 262"/>
            <p:cNvSpPr/>
            <p:nvPr/>
          </p:nvSpPr>
          <p:spPr>
            <a:xfrm>
              <a:off x="4223997" y="1623886"/>
              <a:ext cx="429028" cy="429028"/>
            </a:xfrm>
            <a:prstGeom prst="ellipse">
              <a:avLst/>
            </a:prstGeom>
            <a:solidFill>
              <a:srgbClr val="53D2FF"/>
            </a:solidFill>
            <a:ln w="76200" cap="flat" cmpd="sng" algn="ctr">
              <a:noFill/>
              <a:prstDash val="solid"/>
            </a:ln>
            <a:effectLst>
              <a:outerShdw blurRad="254000" algn="ctr" rotWithShape="0">
                <a:srgbClr val="53D2FF">
                  <a:alpha val="80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935685" y="1386176"/>
              <a:ext cx="1005652" cy="910488"/>
              <a:chOff x="7811503" y="-252888"/>
              <a:chExt cx="6892888" cy="6240636"/>
            </a:xfrm>
          </p:grpSpPr>
          <p:grpSp>
            <p:nvGrpSpPr>
              <p:cNvPr id="271" name="组合 270"/>
              <p:cNvGrpSpPr/>
              <p:nvPr/>
            </p:nvGrpSpPr>
            <p:grpSpPr>
              <a:xfrm>
                <a:off x="9008393" y="620274"/>
                <a:ext cx="4503812" cy="4492507"/>
                <a:chOff x="5865701" y="2919628"/>
                <a:chExt cx="1263650" cy="1260477"/>
              </a:xfrm>
            </p:grpSpPr>
            <p:sp>
              <p:nvSpPr>
                <p:cNvPr id="273" name="Freeform 18"/>
                <p:cNvSpPr>
                  <a:spLocks noEditPoints="1"/>
                </p:cNvSpPr>
                <p:nvPr/>
              </p:nvSpPr>
              <p:spPr bwMode="auto">
                <a:xfrm>
                  <a:off x="5865701" y="2919629"/>
                  <a:ext cx="1263650" cy="1260475"/>
                </a:xfrm>
                <a:custGeom>
                  <a:avLst/>
                  <a:gdLst>
                    <a:gd name="T0" fmla="*/ 167 w 334"/>
                    <a:gd name="T1" fmla="*/ 0 h 333"/>
                    <a:gd name="T2" fmla="*/ 0 w 334"/>
                    <a:gd name="T3" fmla="*/ 166 h 333"/>
                    <a:gd name="T4" fmla="*/ 167 w 334"/>
                    <a:gd name="T5" fmla="*/ 333 h 333"/>
                    <a:gd name="T6" fmla="*/ 334 w 334"/>
                    <a:gd name="T7" fmla="*/ 166 h 333"/>
                    <a:gd name="T8" fmla="*/ 167 w 334"/>
                    <a:gd name="T9" fmla="*/ 0 h 333"/>
                    <a:gd name="T10" fmla="*/ 167 w 334"/>
                    <a:gd name="T11" fmla="*/ 332 h 333"/>
                    <a:gd name="T12" fmla="*/ 1 w 334"/>
                    <a:gd name="T13" fmla="*/ 166 h 333"/>
                    <a:gd name="T14" fmla="*/ 167 w 334"/>
                    <a:gd name="T15" fmla="*/ 1 h 333"/>
                    <a:gd name="T16" fmla="*/ 332 w 334"/>
                    <a:gd name="T17" fmla="*/ 166 h 333"/>
                    <a:gd name="T18" fmla="*/ 167 w 334"/>
                    <a:gd name="T19" fmla="*/ 332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4" h="333">
                      <a:moveTo>
                        <a:pt x="167" y="0"/>
                      </a:moveTo>
                      <a:cubicBezTo>
                        <a:pt x="75" y="0"/>
                        <a:pt x="0" y="75"/>
                        <a:pt x="0" y="166"/>
                      </a:cubicBezTo>
                      <a:cubicBezTo>
                        <a:pt x="0" y="258"/>
                        <a:pt x="75" y="333"/>
                        <a:pt x="167" y="333"/>
                      </a:cubicBezTo>
                      <a:cubicBezTo>
                        <a:pt x="259" y="333"/>
                        <a:pt x="334" y="258"/>
                        <a:pt x="334" y="166"/>
                      </a:cubicBezTo>
                      <a:cubicBezTo>
                        <a:pt x="334" y="75"/>
                        <a:pt x="259" y="0"/>
                        <a:pt x="167" y="0"/>
                      </a:cubicBezTo>
                      <a:close/>
                      <a:moveTo>
                        <a:pt x="167" y="332"/>
                      </a:moveTo>
                      <a:cubicBezTo>
                        <a:pt x="76" y="332"/>
                        <a:pt x="1" y="258"/>
                        <a:pt x="1" y="166"/>
                      </a:cubicBezTo>
                      <a:cubicBezTo>
                        <a:pt x="1" y="75"/>
                        <a:pt x="76" y="1"/>
                        <a:pt x="167" y="1"/>
                      </a:cubicBezTo>
                      <a:cubicBezTo>
                        <a:pt x="258" y="1"/>
                        <a:pt x="332" y="75"/>
                        <a:pt x="332" y="166"/>
                      </a:cubicBezTo>
                      <a:cubicBezTo>
                        <a:pt x="332" y="258"/>
                        <a:pt x="258" y="332"/>
                        <a:pt x="167" y="3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0000">
                      <a:schemeClr val="bg1">
                        <a:alpha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5" name="Freeform 21"/>
                <p:cNvSpPr>
                  <a:spLocks/>
                </p:cNvSpPr>
                <p:nvPr/>
              </p:nvSpPr>
              <p:spPr bwMode="auto">
                <a:xfrm>
                  <a:off x="5868876" y="2919630"/>
                  <a:ext cx="1059808" cy="1146388"/>
                </a:xfrm>
                <a:custGeom>
                  <a:avLst/>
                  <a:gdLst>
                    <a:gd name="T0" fmla="*/ 278 w 278"/>
                    <a:gd name="T1" fmla="*/ 46 h 300"/>
                    <a:gd name="T2" fmla="*/ 164 w 278"/>
                    <a:gd name="T3" fmla="*/ 0 h 300"/>
                    <a:gd name="T4" fmla="*/ 0 w 278"/>
                    <a:gd name="T5" fmla="*/ 164 h 300"/>
                    <a:gd name="T6" fmla="*/ 71 w 278"/>
                    <a:gd name="T7" fmla="*/ 300 h 300"/>
                    <a:gd name="T8" fmla="*/ 278 w 278"/>
                    <a:gd name="T9" fmla="*/ 46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300">
                      <a:moveTo>
                        <a:pt x="278" y="46"/>
                      </a:moveTo>
                      <a:cubicBezTo>
                        <a:pt x="248" y="18"/>
                        <a:pt x="208" y="0"/>
                        <a:pt x="164" y="0"/>
                      </a:cubicBezTo>
                      <a:cubicBezTo>
                        <a:pt x="73" y="0"/>
                        <a:pt x="0" y="74"/>
                        <a:pt x="0" y="164"/>
                      </a:cubicBezTo>
                      <a:cubicBezTo>
                        <a:pt x="0" y="221"/>
                        <a:pt x="28" y="271"/>
                        <a:pt x="71" y="300"/>
                      </a:cubicBezTo>
                      <a:cubicBezTo>
                        <a:pt x="56" y="193"/>
                        <a:pt x="166" y="61"/>
                        <a:pt x="278" y="46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6" name="椭圆 275"/>
                <p:cNvSpPr/>
                <p:nvPr/>
              </p:nvSpPr>
              <p:spPr>
                <a:xfrm>
                  <a:off x="6014736" y="2919628"/>
                  <a:ext cx="965580" cy="659192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7" name="任意多边形 276"/>
                <p:cNvSpPr>
                  <a:spLocks noChangeArrowheads="1"/>
                </p:cNvSpPr>
                <p:nvPr/>
              </p:nvSpPr>
              <p:spPr bwMode="auto">
                <a:xfrm>
                  <a:off x="5931554" y="3824958"/>
                  <a:ext cx="1131944" cy="355147"/>
                </a:xfrm>
                <a:custGeom>
                  <a:avLst/>
                  <a:gdLst>
                    <a:gd name="connsiteX0" fmla="*/ 0 w 1131944"/>
                    <a:gd name="connsiteY0" fmla="*/ 0 h 355147"/>
                    <a:gd name="connsiteX1" fmla="*/ 32434 w 1131944"/>
                    <a:gd name="connsiteY1" fmla="*/ 28884 h 355147"/>
                    <a:gd name="connsiteX2" fmla="*/ 565972 w 1131944"/>
                    <a:gd name="connsiteY2" fmla="*/ 191268 h 355147"/>
                    <a:gd name="connsiteX3" fmla="*/ 1099510 w 1131944"/>
                    <a:gd name="connsiteY3" fmla="*/ 28884 h 355147"/>
                    <a:gd name="connsiteX4" fmla="*/ 1131944 w 1131944"/>
                    <a:gd name="connsiteY4" fmla="*/ 0 h 355147"/>
                    <a:gd name="connsiteX5" fmla="*/ 1089891 w 1131944"/>
                    <a:gd name="connsiteY5" fmla="*/ 77281 h 355147"/>
                    <a:gd name="connsiteX6" fmla="*/ 565972 w 1131944"/>
                    <a:gd name="connsiteY6" fmla="*/ 355147 h 355147"/>
                    <a:gd name="connsiteX7" fmla="*/ 42053 w 1131944"/>
                    <a:gd name="connsiteY7" fmla="*/ 77281 h 355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31944" h="355147">
                      <a:moveTo>
                        <a:pt x="0" y="0"/>
                      </a:moveTo>
                      <a:lnTo>
                        <a:pt x="32434" y="28884"/>
                      </a:lnTo>
                      <a:cubicBezTo>
                        <a:pt x="168979" y="129213"/>
                        <a:pt x="357613" y="191268"/>
                        <a:pt x="565972" y="191268"/>
                      </a:cubicBezTo>
                      <a:cubicBezTo>
                        <a:pt x="774332" y="191268"/>
                        <a:pt x="962966" y="129213"/>
                        <a:pt x="1099510" y="28884"/>
                      </a:cubicBezTo>
                      <a:lnTo>
                        <a:pt x="1131944" y="0"/>
                      </a:lnTo>
                      <a:lnTo>
                        <a:pt x="1089891" y="77281"/>
                      </a:lnTo>
                      <a:cubicBezTo>
                        <a:pt x="976348" y="244926"/>
                        <a:pt x="784064" y="355147"/>
                        <a:pt x="565972" y="355147"/>
                      </a:cubicBezTo>
                      <a:cubicBezTo>
                        <a:pt x="347880" y="355147"/>
                        <a:pt x="155597" y="244926"/>
                        <a:pt x="42053" y="7728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48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7811503" y="-252888"/>
                <a:ext cx="6892888" cy="6240636"/>
                <a:chOff x="7811503" y="-252888"/>
                <a:chExt cx="6892888" cy="6240636"/>
              </a:xfrm>
            </p:grpSpPr>
            <p:pic>
              <p:nvPicPr>
                <p:cNvPr id="270" name="图片 269"/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4C411E">
                        <a:alpha val="29804"/>
                      </a:srgbClr>
                    </a:clrFrom>
                    <a:clrTo>
                      <a:srgbClr val="4C411E">
                        <a:alpha val="0"/>
                      </a:srgbClr>
                    </a:clrTo>
                  </a:clrChange>
                  <a:duotone>
                    <a:prstClr val="black"/>
                    <a:srgbClr val="00B0F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3382" y="-252888"/>
                  <a:ext cx="6309130" cy="6240636"/>
                </a:xfrm>
                <a:prstGeom prst="rect">
                  <a:avLst/>
                </a:prstGeom>
              </p:spPr>
            </p:pic>
            <p:grpSp>
              <p:nvGrpSpPr>
                <p:cNvPr id="266" name="组合 265"/>
                <p:cNvGrpSpPr/>
                <p:nvPr/>
              </p:nvGrpSpPr>
              <p:grpSpPr>
                <a:xfrm rot="18778614">
                  <a:off x="9716814" y="-558407"/>
                  <a:ext cx="3082266" cy="6892888"/>
                  <a:chOff x="8431079" y="889359"/>
                  <a:chExt cx="2468676" cy="5520715"/>
                </a:xfrm>
              </p:grpSpPr>
              <p:pic>
                <p:nvPicPr>
                  <p:cNvPr id="267" name="图片 26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4C411E">
                          <a:alpha val="29804"/>
                        </a:srgbClr>
                      </a:clrFrom>
                      <a:clrTo>
                        <a:srgbClr val="4C411E">
                          <a:alpha val="0"/>
                        </a:srgbClr>
                      </a:clrTo>
                    </a:clrChange>
                    <a:duotone>
                      <a:prstClr val="black"/>
                      <a:srgbClr val="3BF6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1079" y="889359"/>
                    <a:ext cx="2468676" cy="1926177"/>
                  </a:xfrm>
                  <a:prstGeom prst="rect">
                    <a:avLst/>
                  </a:prstGeom>
                </p:spPr>
              </p:pic>
              <p:pic>
                <p:nvPicPr>
                  <p:cNvPr id="268" name="图片 26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4C411E">
                          <a:alpha val="29804"/>
                        </a:srgbClr>
                      </a:clrFrom>
                      <a:clrTo>
                        <a:srgbClr val="4C411E">
                          <a:alpha val="0"/>
                        </a:srgbClr>
                      </a:clrTo>
                    </a:clrChange>
                    <a:duotone>
                      <a:prstClr val="black"/>
                      <a:srgbClr val="3BF6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1079" y="4483897"/>
                    <a:ext cx="2468676" cy="1926177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5" name="组合 4"/>
          <p:cNvGrpSpPr/>
          <p:nvPr/>
        </p:nvGrpSpPr>
        <p:grpSpPr>
          <a:xfrm>
            <a:off x="7312166" y="1992554"/>
            <a:ext cx="1005652" cy="910488"/>
            <a:chOff x="7312166" y="1992554"/>
            <a:chExt cx="1005652" cy="910488"/>
          </a:xfrm>
        </p:grpSpPr>
        <p:sp>
          <p:nvSpPr>
            <p:cNvPr id="262" name="椭圆 261"/>
            <p:cNvSpPr/>
            <p:nvPr/>
          </p:nvSpPr>
          <p:spPr>
            <a:xfrm>
              <a:off x="7600478" y="2233284"/>
              <a:ext cx="429028" cy="429028"/>
            </a:xfrm>
            <a:prstGeom prst="ellipse">
              <a:avLst/>
            </a:prstGeom>
            <a:solidFill>
              <a:srgbClr val="53D2FF"/>
            </a:solidFill>
            <a:ln w="76200" cap="flat" cmpd="sng" algn="ctr">
              <a:noFill/>
              <a:prstDash val="solid"/>
            </a:ln>
            <a:effectLst>
              <a:outerShdw blurRad="254000" algn="ctr" rotWithShape="0">
                <a:srgbClr val="53D2FF">
                  <a:alpha val="80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279" name="组合 278"/>
            <p:cNvGrpSpPr/>
            <p:nvPr/>
          </p:nvGrpSpPr>
          <p:grpSpPr>
            <a:xfrm>
              <a:off x="7312166" y="1992554"/>
              <a:ext cx="1005652" cy="910488"/>
              <a:chOff x="7811503" y="-252888"/>
              <a:chExt cx="6892888" cy="6240636"/>
            </a:xfrm>
          </p:grpSpPr>
          <p:grpSp>
            <p:nvGrpSpPr>
              <p:cNvPr id="280" name="组合 279"/>
              <p:cNvGrpSpPr/>
              <p:nvPr/>
            </p:nvGrpSpPr>
            <p:grpSpPr>
              <a:xfrm>
                <a:off x="9008393" y="620274"/>
                <a:ext cx="4503812" cy="4492507"/>
                <a:chOff x="5865701" y="2919628"/>
                <a:chExt cx="1263650" cy="1260477"/>
              </a:xfrm>
            </p:grpSpPr>
            <p:sp>
              <p:nvSpPr>
                <p:cNvPr id="286" name="Freeform 18"/>
                <p:cNvSpPr>
                  <a:spLocks noEditPoints="1"/>
                </p:cNvSpPr>
                <p:nvPr/>
              </p:nvSpPr>
              <p:spPr bwMode="auto">
                <a:xfrm>
                  <a:off x="5865701" y="2919629"/>
                  <a:ext cx="1263650" cy="1260475"/>
                </a:xfrm>
                <a:custGeom>
                  <a:avLst/>
                  <a:gdLst>
                    <a:gd name="T0" fmla="*/ 167 w 334"/>
                    <a:gd name="T1" fmla="*/ 0 h 333"/>
                    <a:gd name="T2" fmla="*/ 0 w 334"/>
                    <a:gd name="T3" fmla="*/ 166 h 333"/>
                    <a:gd name="T4" fmla="*/ 167 w 334"/>
                    <a:gd name="T5" fmla="*/ 333 h 333"/>
                    <a:gd name="T6" fmla="*/ 334 w 334"/>
                    <a:gd name="T7" fmla="*/ 166 h 333"/>
                    <a:gd name="T8" fmla="*/ 167 w 334"/>
                    <a:gd name="T9" fmla="*/ 0 h 333"/>
                    <a:gd name="T10" fmla="*/ 167 w 334"/>
                    <a:gd name="T11" fmla="*/ 332 h 333"/>
                    <a:gd name="T12" fmla="*/ 1 w 334"/>
                    <a:gd name="T13" fmla="*/ 166 h 333"/>
                    <a:gd name="T14" fmla="*/ 167 w 334"/>
                    <a:gd name="T15" fmla="*/ 1 h 333"/>
                    <a:gd name="T16" fmla="*/ 332 w 334"/>
                    <a:gd name="T17" fmla="*/ 166 h 333"/>
                    <a:gd name="T18" fmla="*/ 167 w 334"/>
                    <a:gd name="T19" fmla="*/ 332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4" h="333">
                      <a:moveTo>
                        <a:pt x="167" y="0"/>
                      </a:moveTo>
                      <a:cubicBezTo>
                        <a:pt x="75" y="0"/>
                        <a:pt x="0" y="75"/>
                        <a:pt x="0" y="166"/>
                      </a:cubicBezTo>
                      <a:cubicBezTo>
                        <a:pt x="0" y="258"/>
                        <a:pt x="75" y="333"/>
                        <a:pt x="167" y="333"/>
                      </a:cubicBezTo>
                      <a:cubicBezTo>
                        <a:pt x="259" y="333"/>
                        <a:pt x="334" y="258"/>
                        <a:pt x="334" y="166"/>
                      </a:cubicBezTo>
                      <a:cubicBezTo>
                        <a:pt x="334" y="75"/>
                        <a:pt x="259" y="0"/>
                        <a:pt x="167" y="0"/>
                      </a:cubicBezTo>
                      <a:close/>
                      <a:moveTo>
                        <a:pt x="167" y="332"/>
                      </a:moveTo>
                      <a:cubicBezTo>
                        <a:pt x="76" y="332"/>
                        <a:pt x="1" y="258"/>
                        <a:pt x="1" y="166"/>
                      </a:cubicBezTo>
                      <a:cubicBezTo>
                        <a:pt x="1" y="75"/>
                        <a:pt x="76" y="1"/>
                        <a:pt x="167" y="1"/>
                      </a:cubicBezTo>
                      <a:cubicBezTo>
                        <a:pt x="258" y="1"/>
                        <a:pt x="332" y="75"/>
                        <a:pt x="332" y="166"/>
                      </a:cubicBezTo>
                      <a:cubicBezTo>
                        <a:pt x="332" y="258"/>
                        <a:pt x="258" y="332"/>
                        <a:pt x="167" y="3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0000">
                      <a:schemeClr val="bg1">
                        <a:alpha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7" name="Freeform 21"/>
                <p:cNvSpPr>
                  <a:spLocks/>
                </p:cNvSpPr>
                <p:nvPr/>
              </p:nvSpPr>
              <p:spPr bwMode="auto">
                <a:xfrm>
                  <a:off x="5868876" y="2919630"/>
                  <a:ext cx="1059808" cy="1146388"/>
                </a:xfrm>
                <a:custGeom>
                  <a:avLst/>
                  <a:gdLst>
                    <a:gd name="T0" fmla="*/ 278 w 278"/>
                    <a:gd name="T1" fmla="*/ 46 h 300"/>
                    <a:gd name="T2" fmla="*/ 164 w 278"/>
                    <a:gd name="T3" fmla="*/ 0 h 300"/>
                    <a:gd name="T4" fmla="*/ 0 w 278"/>
                    <a:gd name="T5" fmla="*/ 164 h 300"/>
                    <a:gd name="T6" fmla="*/ 71 w 278"/>
                    <a:gd name="T7" fmla="*/ 300 h 300"/>
                    <a:gd name="T8" fmla="*/ 278 w 278"/>
                    <a:gd name="T9" fmla="*/ 46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300">
                      <a:moveTo>
                        <a:pt x="278" y="46"/>
                      </a:moveTo>
                      <a:cubicBezTo>
                        <a:pt x="248" y="18"/>
                        <a:pt x="208" y="0"/>
                        <a:pt x="164" y="0"/>
                      </a:cubicBezTo>
                      <a:cubicBezTo>
                        <a:pt x="73" y="0"/>
                        <a:pt x="0" y="74"/>
                        <a:pt x="0" y="164"/>
                      </a:cubicBezTo>
                      <a:cubicBezTo>
                        <a:pt x="0" y="221"/>
                        <a:pt x="28" y="271"/>
                        <a:pt x="71" y="300"/>
                      </a:cubicBezTo>
                      <a:cubicBezTo>
                        <a:pt x="56" y="193"/>
                        <a:pt x="166" y="61"/>
                        <a:pt x="278" y="46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8" name="椭圆 287"/>
                <p:cNvSpPr/>
                <p:nvPr/>
              </p:nvSpPr>
              <p:spPr>
                <a:xfrm>
                  <a:off x="6014736" y="2919628"/>
                  <a:ext cx="965580" cy="659192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任意多边形 288"/>
                <p:cNvSpPr>
                  <a:spLocks noChangeArrowheads="1"/>
                </p:cNvSpPr>
                <p:nvPr/>
              </p:nvSpPr>
              <p:spPr bwMode="auto">
                <a:xfrm>
                  <a:off x="5931554" y="3824958"/>
                  <a:ext cx="1131944" cy="355147"/>
                </a:xfrm>
                <a:custGeom>
                  <a:avLst/>
                  <a:gdLst>
                    <a:gd name="connsiteX0" fmla="*/ 0 w 1131944"/>
                    <a:gd name="connsiteY0" fmla="*/ 0 h 355147"/>
                    <a:gd name="connsiteX1" fmla="*/ 32434 w 1131944"/>
                    <a:gd name="connsiteY1" fmla="*/ 28884 h 355147"/>
                    <a:gd name="connsiteX2" fmla="*/ 565972 w 1131944"/>
                    <a:gd name="connsiteY2" fmla="*/ 191268 h 355147"/>
                    <a:gd name="connsiteX3" fmla="*/ 1099510 w 1131944"/>
                    <a:gd name="connsiteY3" fmla="*/ 28884 h 355147"/>
                    <a:gd name="connsiteX4" fmla="*/ 1131944 w 1131944"/>
                    <a:gd name="connsiteY4" fmla="*/ 0 h 355147"/>
                    <a:gd name="connsiteX5" fmla="*/ 1089891 w 1131944"/>
                    <a:gd name="connsiteY5" fmla="*/ 77281 h 355147"/>
                    <a:gd name="connsiteX6" fmla="*/ 565972 w 1131944"/>
                    <a:gd name="connsiteY6" fmla="*/ 355147 h 355147"/>
                    <a:gd name="connsiteX7" fmla="*/ 42053 w 1131944"/>
                    <a:gd name="connsiteY7" fmla="*/ 77281 h 355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31944" h="355147">
                      <a:moveTo>
                        <a:pt x="0" y="0"/>
                      </a:moveTo>
                      <a:lnTo>
                        <a:pt x="32434" y="28884"/>
                      </a:lnTo>
                      <a:cubicBezTo>
                        <a:pt x="168979" y="129213"/>
                        <a:pt x="357613" y="191268"/>
                        <a:pt x="565972" y="191268"/>
                      </a:cubicBezTo>
                      <a:cubicBezTo>
                        <a:pt x="774332" y="191268"/>
                        <a:pt x="962966" y="129213"/>
                        <a:pt x="1099510" y="28884"/>
                      </a:cubicBezTo>
                      <a:lnTo>
                        <a:pt x="1131944" y="0"/>
                      </a:lnTo>
                      <a:lnTo>
                        <a:pt x="1089891" y="77281"/>
                      </a:lnTo>
                      <a:cubicBezTo>
                        <a:pt x="976348" y="244926"/>
                        <a:pt x="784064" y="355147"/>
                        <a:pt x="565972" y="355147"/>
                      </a:cubicBezTo>
                      <a:cubicBezTo>
                        <a:pt x="347880" y="355147"/>
                        <a:pt x="155597" y="244926"/>
                        <a:pt x="42053" y="7728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48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1" name="组合 280"/>
              <p:cNvGrpSpPr/>
              <p:nvPr/>
            </p:nvGrpSpPr>
            <p:grpSpPr>
              <a:xfrm>
                <a:off x="7811503" y="-252888"/>
                <a:ext cx="6892888" cy="6240636"/>
                <a:chOff x="7811503" y="-252888"/>
                <a:chExt cx="6892888" cy="6240636"/>
              </a:xfrm>
            </p:grpSpPr>
            <p:pic>
              <p:nvPicPr>
                <p:cNvPr id="282" name="图片 281"/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4C411E">
                        <a:alpha val="29804"/>
                      </a:srgbClr>
                    </a:clrFrom>
                    <a:clrTo>
                      <a:srgbClr val="4C411E">
                        <a:alpha val="0"/>
                      </a:srgbClr>
                    </a:clrTo>
                  </a:clrChange>
                  <a:duotone>
                    <a:prstClr val="black"/>
                    <a:srgbClr val="00B0F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3382" y="-252888"/>
                  <a:ext cx="6309130" cy="6240636"/>
                </a:xfrm>
                <a:prstGeom prst="rect">
                  <a:avLst/>
                </a:prstGeom>
              </p:spPr>
            </p:pic>
            <p:grpSp>
              <p:nvGrpSpPr>
                <p:cNvPr id="283" name="组合 282"/>
                <p:cNvGrpSpPr/>
                <p:nvPr/>
              </p:nvGrpSpPr>
              <p:grpSpPr>
                <a:xfrm rot="18778614">
                  <a:off x="9716814" y="-558407"/>
                  <a:ext cx="3082266" cy="6892888"/>
                  <a:chOff x="8431079" y="889359"/>
                  <a:chExt cx="2468676" cy="5520715"/>
                </a:xfrm>
              </p:grpSpPr>
              <p:pic>
                <p:nvPicPr>
                  <p:cNvPr id="284" name="图片 283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4C411E">
                          <a:alpha val="29804"/>
                        </a:srgbClr>
                      </a:clrFrom>
                      <a:clrTo>
                        <a:srgbClr val="4C411E">
                          <a:alpha val="0"/>
                        </a:srgbClr>
                      </a:clrTo>
                    </a:clrChange>
                    <a:duotone>
                      <a:prstClr val="black"/>
                      <a:srgbClr val="3BF6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1079" y="889359"/>
                    <a:ext cx="2468676" cy="1926177"/>
                  </a:xfrm>
                  <a:prstGeom prst="rect">
                    <a:avLst/>
                  </a:prstGeom>
                </p:spPr>
              </p:pic>
              <p:pic>
                <p:nvPicPr>
                  <p:cNvPr id="285" name="图片 28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4C411E">
                          <a:alpha val="29804"/>
                        </a:srgbClr>
                      </a:clrFrom>
                      <a:clrTo>
                        <a:srgbClr val="4C411E">
                          <a:alpha val="0"/>
                        </a:srgbClr>
                      </a:clrTo>
                    </a:clrChange>
                    <a:duotone>
                      <a:prstClr val="black"/>
                      <a:srgbClr val="3BF6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1079" y="4483897"/>
                    <a:ext cx="2468676" cy="1926177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" name="组合 12"/>
          <p:cNvGrpSpPr/>
          <p:nvPr/>
        </p:nvGrpSpPr>
        <p:grpSpPr>
          <a:xfrm>
            <a:off x="8111150" y="3636123"/>
            <a:ext cx="1005652" cy="910488"/>
            <a:chOff x="8111150" y="3636123"/>
            <a:chExt cx="1005652" cy="910488"/>
          </a:xfrm>
        </p:grpSpPr>
        <p:sp>
          <p:nvSpPr>
            <p:cNvPr id="261" name="椭圆 260"/>
            <p:cNvSpPr/>
            <p:nvPr/>
          </p:nvSpPr>
          <p:spPr>
            <a:xfrm>
              <a:off x="8399462" y="3876853"/>
              <a:ext cx="429028" cy="429028"/>
            </a:xfrm>
            <a:prstGeom prst="ellipse">
              <a:avLst/>
            </a:prstGeom>
            <a:solidFill>
              <a:srgbClr val="53D2FF"/>
            </a:solidFill>
            <a:ln w="76200" cap="flat" cmpd="sng" algn="ctr">
              <a:noFill/>
              <a:prstDash val="solid"/>
            </a:ln>
            <a:effectLst>
              <a:outerShdw blurRad="254000" algn="ctr" rotWithShape="0">
                <a:srgbClr val="53D2FF">
                  <a:alpha val="80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290" name="组合 289"/>
            <p:cNvGrpSpPr/>
            <p:nvPr/>
          </p:nvGrpSpPr>
          <p:grpSpPr>
            <a:xfrm>
              <a:off x="8111150" y="3636123"/>
              <a:ext cx="1005652" cy="910488"/>
              <a:chOff x="7811503" y="-252888"/>
              <a:chExt cx="6892888" cy="6240636"/>
            </a:xfrm>
          </p:grpSpPr>
          <p:grpSp>
            <p:nvGrpSpPr>
              <p:cNvPr id="291" name="组合 290"/>
              <p:cNvGrpSpPr/>
              <p:nvPr/>
            </p:nvGrpSpPr>
            <p:grpSpPr>
              <a:xfrm>
                <a:off x="9008393" y="620274"/>
                <a:ext cx="4503812" cy="4492507"/>
                <a:chOff x="5865701" y="2919628"/>
                <a:chExt cx="1263650" cy="1260477"/>
              </a:xfrm>
            </p:grpSpPr>
            <p:sp>
              <p:nvSpPr>
                <p:cNvPr id="297" name="Freeform 18"/>
                <p:cNvSpPr>
                  <a:spLocks noEditPoints="1"/>
                </p:cNvSpPr>
                <p:nvPr/>
              </p:nvSpPr>
              <p:spPr bwMode="auto">
                <a:xfrm>
                  <a:off x="5865701" y="2919629"/>
                  <a:ext cx="1263650" cy="1260475"/>
                </a:xfrm>
                <a:custGeom>
                  <a:avLst/>
                  <a:gdLst>
                    <a:gd name="T0" fmla="*/ 167 w 334"/>
                    <a:gd name="T1" fmla="*/ 0 h 333"/>
                    <a:gd name="T2" fmla="*/ 0 w 334"/>
                    <a:gd name="T3" fmla="*/ 166 h 333"/>
                    <a:gd name="T4" fmla="*/ 167 w 334"/>
                    <a:gd name="T5" fmla="*/ 333 h 333"/>
                    <a:gd name="T6" fmla="*/ 334 w 334"/>
                    <a:gd name="T7" fmla="*/ 166 h 333"/>
                    <a:gd name="T8" fmla="*/ 167 w 334"/>
                    <a:gd name="T9" fmla="*/ 0 h 333"/>
                    <a:gd name="T10" fmla="*/ 167 w 334"/>
                    <a:gd name="T11" fmla="*/ 332 h 333"/>
                    <a:gd name="T12" fmla="*/ 1 w 334"/>
                    <a:gd name="T13" fmla="*/ 166 h 333"/>
                    <a:gd name="T14" fmla="*/ 167 w 334"/>
                    <a:gd name="T15" fmla="*/ 1 h 333"/>
                    <a:gd name="T16" fmla="*/ 332 w 334"/>
                    <a:gd name="T17" fmla="*/ 166 h 333"/>
                    <a:gd name="T18" fmla="*/ 167 w 334"/>
                    <a:gd name="T19" fmla="*/ 332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4" h="333">
                      <a:moveTo>
                        <a:pt x="167" y="0"/>
                      </a:moveTo>
                      <a:cubicBezTo>
                        <a:pt x="75" y="0"/>
                        <a:pt x="0" y="75"/>
                        <a:pt x="0" y="166"/>
                      </a:cubicBezTo>
                      <a:cubicBezTo>
                        <a:pt x="0" y="258"/>
                        <a:pt x="75" y="333"/>
                        <a:pt x="167" y="333"/>
                      </a:cubicBezTo>
                      <a:cubicBezTo>
                        <a:pt x="259" y="333"/>
                        <a:pt x="334" y="258"/>
                        <a:pt x="334" y="166"/>
                      </a:cubicBezTo>
                      <a:cubicBezTo>
                        <a:pt x="334" y="75"/>
                        <a:pt x="259" y="0"/>
                        <a:pt x="167" y="0"/>
                      </a:cubicBezTo>
                      <a:close/>
                      <a:moveTo>
                        <a:pt x="167" y="332"/>
                      </a:moveTo>
                      <a:cubicBezTo>
                        <a:pt x="76" y="332"/>
                        <a:pt x="1" y="258"/>
                        <a:pt x="1" y="166"/>
                      </a:cubicBezTo>
                      <a:cubicBezTo>
                        <a:pt x="1" y="75"/>
                        <a:pt x="76" y="1"/>
                        <a:pt x="167" y="1"/>
                      </a:cubicBezTo>
                      <a:cubicBezTo>
                        <a:pt x="258" y="1"/>
                        <a:pt x="332" y="75"/>
                        <a:pt x="332" y="166"/>
                      </a:cubicBezTo>
                      <a:cubicBezTo>
                        <a:pt x="332" y="258"/>
                        <a:pt x="258" y="332"/>
                        <a:pt x="167" y="3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0000">
                      <a:schemeClr val="bg1">
                        <a:alpha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8" name="Freeform 21"/>
                <p:cNvSpPr>
                  <a:spLocks/>
                </p:cNvSpPr>
                <p:nvPr/>
              </p:nvSpPr>
              <p:spPr bwMode="auto">
                <a:xfrm>
                  <a:off x="5868876" y="2919630"/>
                  <a:ext cx="1059808" cy="1146388"/>
                </a:xfrm>
                <a:custGeom>
                  <a:avLst/>
                  <a:gdLst>
                    <a:gd name="T0" fmla="*/ 278 w 278"/>
                    <a:gd name="T1" fmla="*/ 46 h 300"/>
                    <a:gd name="T2" fmla="*/ 164 w 278"/>
                    <a:gd name="T3" fmla="*/ 0 h 300"/>
                    <a:gd name="T4" fmla="*/ 0 w 278"/>
                    <a:gd name="T5" fmla="*/ 164 h 300"/>
                    <a:gd name="T6" fmla="*/ 71 w 278"/>
                    <a:gd name="T7" fmla="*/ 300 h 300"/>
                    <a:gd name="T8" fmla="*/ 278 w 278"/>
                    <a:gd name="T9" fmla="*/ 46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300">
                      <a:moveTo>
                        <a:pt x="278" y="46"/>
                      </a:moveTo>
                      <a:cubicBezTo>
                        <a:pt x="248" y="18"/>
                        <a:pt x="208" y="0"/>
                        <a:pt x="164" y="0"/>
                      </a:cubicBezTo>
                      <a:cubicBezTo>
                        <a:pt x="73" y="0"/>
                        <a:pt x="0" y="74"/>
                        <a:pt x="0" y="164"/>
                      </a:cubicBezTo>
                      <a:cubicBezTo>
                        <a:pt x="0" y="221"/>
                        <a:pt x="28" y="271"/>
                        <a:pt x="71" y="300"/>
                      </a:cubicBezTo>
                      <a:cubicBezTo>
                        <a:pt x="56" y="193"/>
                        <a:pt x="166" y="61"/>
                        <a:pt x="278" y="46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9" name="椭圆 298"/>
                <p:cNvSpPr/>
                <p:nvPr/>
              </p:nvSpPr>
              <p:spPr>
                <a:xfrm>
                  <a:off x="6014736" y="2919628"/>
                  <a:ext cx="965580" cy="659192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0" name="任意多边形 299"/>
                <p:cNvSpPr>
                  <a:spLocks noChangeArrowheads="1"/>
                </p:cNvSpPr>
                <p:nvPr/>
              </p:nvSpPr>
              <p:spPr bwMode="auto">
                <a:xfrm>
                  <a:off x="5931554" y="3824958"/>
                  <a:ext cx="1131944" cy="355147"/>
                </a:xfrm>
                <a:custGeom>
                  <a:avLst/>
                  <a:gdLst>
                    <a:gd name="connsiteX0" fmla="*/ 0 w 1131944"/>
                    <a:gd name="connsiteY0" fmla="*/ 0 h 355147"/>
                    <a:gd name="connsiteX1" fmla="*/ 32434 w 1131944"/>
                    <a:gd name="connsiteY1" fmla="*/ 28884 h 355147"/>
                    <a:gd name="connsiteX2" fmla="*/ 565972 w 1131944"/>
                    <a:gd name="connsiteY2" fmla="*/ 191268 h 355147"/>
                    <a:gd name="connsiteX3" fmla="*/ 1099510 w 1131944"/>
                    <a:gd name="connsiteY3" fmla="*/ 28884 h 355147"/>
                    <a:gd name="connsiteX4" fmla="*/ 1131944 w 1131944"/>
                    <a:gd name="connsiteY4" fmla="*/ 0 h 355147"/>
                    <a:gd name="connsiteX5" fmla="*/ 1089891 w 1131944"/>
                    <a:gd name="connsiteY5" fmla="*/ 77281 h 355147"/>
                    <a:gd name="connsiteX6" fmla="*/ 565972 w 1131944"/>
                    <a:gd name="connsiteY6" fmla="*/ 355147 h 355147"/>
                    <a:gd name="connsiteX7" fmla="*/ 42053 w 1131944"/>
                    <a:gd name="connsiteY7" fmla="*/ 77281 h 355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31944" h="355147">
                      <a:moveTo>
                        <a:pt x="0" y="0"/>
                      </a:moveTo>
                      <a:lnTo>
                        <a:pt x="32434" y="28884"/>
                      </a:lnTo>
                      <a:cubicBezTo>
                        <a:pt x="168979" y="129213"/>
                        <a:pt x="357613" y="191268"/>
                        <a:pt x="565972" y="191268"/>
                      </a:cubicBezTo>
                      <a:cubicBezTo>
                        <a:pt x="774332" y="191268"/>
                        <a:pt x="962966" y="129213"/>
                        <a:pt x="1099510" y="28884"/>
                      </a:cubicBezTo>
                      <a:lnTo>
                        <a:pt x="1131944" y="0"/>
                      </a:lnTo>
                      <a:lnTo>
                        <a:pt x="1089891" y="77281"/>
                      </a:lnTo>
                      <a:cubicBezTo>
                        <a:pt x="976348" y="244926"/>
                        <a:pt x="784064" y="355147"/>
                        <a:pt x="565972" y="355147"/>
                      </a:cubicBezTo>
                      <a:cubicBezTo>
                        <a:pt x="347880" y="355147"/>
                        <a:pt x="155597" y="244926"/>
                        <a:pt x="42053" y="7728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48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2" name="组合 291"/>
              <p:cNvGrpSpPr/>
              <p:nvPr/>
            </p:nvGrpSpPr>
            <p:grpSpPr>
              <a:xfrm>
                <a:off x="7811503" y="-252888"/>
                <a:ext cx="6892888" cy="6240636"/>
                <a:chOff x="7811503" y="-252888"/>
                <a:chExt cx="6892888" cy="6240636"/>
              </a:xfrm>
            </p:grpSpPr>
            <p:pic>
              <p:nvPicPr>
                <p:cNvPr id="293" name="图片 292"/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4C411E">
                        <a:alpha val="29804"/>
                      </a:srgbClr>
                    </a:clrFrom>
                    <a:clrTo>
                      <a:srgbClr val="4C411E">
                        <a:alpha val="0"/>
                      </a:srgbClr>
                    </a:clrTo>
                  </a:clrChange>
                  <a:duotone>
                    <a:prstClr val="black"/>
                    <a:srgbClr val="00B0F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3382" y="-252888"/>
                  <a:ext cx="6309130" cy="6240636"/>
                </a:xfrm>
                <a:prstGeom prst="rect">
                  <a:avLst/>
                </a:prstGeom>
              </p:spPr>
            </p:pic>
            <p:grpSp>
              <p:nvGrpSpPr>
                <p:cNvPr id="294" name="组合 293"/>
                <p:cNvGrpSpPr/>
                <p:nvPr/>
              </p:nvGrpSpPr>
              <p:grpSpPr>
                <a:xfrm rot="18778614">
                  <a:off x="9716814" y="-558407"/>
                  <a:ext cx="3082266" cy="6892888"/>
                  <a:chOff x="8431079" y="889359"/>
                  <a:chExt cx="2468676" cy="5520715"/>
                </a:xfrm>
              </p:grpSpPr>
              <p:pic>
                <p:nvPicPr>
                  <p:cNvPr id="295" name="图片 294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4C411E">
                          <a:alpha val="29804"/>
                        </a:srgbClr>
                      </a:clrFrom>
                      <a:clrTo>
                        <a:srgbClr val="4C411E">
                          <a:alpha val="0"/>
                        </a:srgbClr>
                      </a:clrTo>
                    </a:clrChange>
                    <a:duotone>
                      <a:prstClr val="black"/>
                      <a:srgbClr val="3BF6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1079" y="889359"/>
                    <a:ext cx="2468676" cy="1926177"/>
                  </a:xfrm>
                  <a:prstGeom prst="rect">
                    <a:avLst/>
                  </a:prstGeom>
                </p:spPr>
              </p:pic>
              <p:pic>
                <p:nvPicPr>
                  <p:cNvPr id="296" name="图片 29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4C411E">
                          <a:alpha val="29804"/>
                        </a:srgbClr>
                      </a:clrFrom>
                      <a:clrTo>
                        <a:srgbClr val="4C411E">
                          <a:alpha val="0"/>
                        </a:srgbClr>
                      </a:clrTo>
                    </a:clrChange>
                    <a:duotone>
                      <a:prstClr val="black"/>
                      <a:srgbClr val="3BF6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1079" y="4483897"/>
                    <a:ext cx="2468676" cy="1926177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4" name="组合 13"/>
          <p:cNvGrpSpPr/>
          <p:nvPr/>
        </p:nvGrpSpPr>
        <p:grpSpPr>
          <a:xfrm>
            <a:off x="3061310" y="4626498"/>
            <a:ext cx="1005652" cy="910488"/>
            <a:chOff x="3061310" y="4626498"/>
            <a:chExt cx="1005652" cy="910488"/>
          </a:xfrm>
        </p:grpSpPr>
        <p:sp>
          <p:nvSpPr>
            <p:cNvPr id="259" name="椭圆 258"/>
            <p:cNvSpPr/>
            <p:nvPr/>
          </p:nvSpPr>
          <p:spPr>
            <a:xfrm>
              <a:off x="3361922" y="4867228"/>
              <a:ext cx="429028" cy="429028"/>
            </a:xfrm>
            <a:prstGeom prst="ellipse">
              <a:avLst/>
            </a:prstGeom>
            <a:solidFill>
              <a:srgbClr val="53D2FF"/>
            </a:solidFill>
            <a:ln w="76200" cap="flat" cmpd="sng" algn="ctr">
              <a:noFill/>
              <a:prstDash val="solid"/>
            </a:ln>
            <a:effectLst>
              <a:outerShdw blurRad="254000" algn="ctr" rotWithShape="0">
                <a:srgbClr val="53D2FF">
                  <a:alpha val="80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312" name="组合 311"/>
            <p:cNvGrpSpPr/>
            <p:nvPr/>
          </p:nvGrpSpPr>
          <p:grpSpPr>
            <a:xfrm>
              <a:off x="3061310" y="4626498"/>
              <a:ext cx="1005652" cy="910488"/>
              <a:chOff x="7811503" y="-252888"/>
              <a:chExt cx="6892888" cy="6240636"/>
            </a:xfrm>
          </p:grpSpPr>
          <p:grpSp>
            <p:nvGrpSpPr>
              <p:cNvPr id="313" name="组合 312"/>
              <p:cNvGrpSpPr/>
              <p:nvPr/>
            </p:nvGrpSpPr>
            <p:grpSpPr>
              <a:xfrm>
                <a:off x="9008393" y="620274"/>
                <a:ext cx="4503812" cy="4492507"/>
                <a:chOff x="5865701" y="2919628"/>
                <a:chExt cx="1263650" cy="1260477"/>
              </a:xfrm>
            </p:grpSpPr>
            <p:sp>
              <p:nvSpPr>
                <p:cNvPr id="319" name="Freeform 18"/>
                <p:cNvSpPr>
                  <a:spLocks noEditPoints="1"/>
                </p:cNvSpPr>
                <p:nvPr/>
              </p:nvSpPr>
              <p:spPr bwMode="auto">
                <a:xfrm>
                  <a:off x="5865701" y="2919629"/>
                  <a:ext cx="1263650" cy="1260475"/>
                </a:xfrm>
                <a:custGeom>
                  <a:avLst/>
                  <a:gdLst>
                    <a:gd name="T0" fmla="*/ 167 w 334"/>
                    <a:gd name="T1" fmla="*/ 0 h 333"/>
                    <a:gd name="T2" fmla="*/ 0 w 334"/>
                    <a:gd name="T3" fmla="*/ 166 h 333"/>
                    <a:gd name="T4" fmla="*/ 167 w 334"/>
                    <a:gd name="T5" fmla="*/ 333 h 333"/>
                    <a:gd name="T6" fmla="*/ 334 w 334"/>
                    <a:gd name="T7" fmla="*/ 166 h 333"/>
                    <a:gd name="T8" fmla="*/ 167 w 334"/>
                    <a:gd name="T9" fmla="*/ 0 h 333"/>
                    <a:gd name="T10" fmla="*/ 167 w 334"/>
                    <a:gd name="T11" fmla="*/ 332 h 333"/>
                    <a:gd name="T12" fmla="*/ 1 w 334"/>
                    <a:gd name="T13" fmla="*/ 166 h 333"/>
                    <a:gd name="T14" fmla="*/ 167 w 334"/>
                    <a:gd name="T15" fmla="*/ 1 h 333"/>
                    <a:gd name="T16" fmla="*/ 332 w 334"/>
                    <a:gd name="T17" fmla="*/ 166 h 333"/>
                    <a:gd name="T18" fmla="*/ 167 w 334"/>
                    <a:gd name="T19" fmla="*/ 332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4" h="333">
                      <a:moveTo>
                        <a:pt x="167" y="0"/>
                      </a:moveTo>
                      <a:cubicBezTo>
                        <a:pt x="75" y="0"/>
                        <a:pt x="0" y="75"/>
                        <a:pt x="0" y="166"/>
                      </a:cubicBezTo>
                      <a:cubicBezTo>
                        <a:pt x="0" y="258"/>
                        <a:pt x="75" y="333"/>
                        <a:pt x="167" y="333"/>
                      </a:cubicBezTo>
                      <a:cubicBezTo>
                        <a:pt x="259" y="333"/>
                        <a:pt x="334" y="258"/>
                        <a:pt x="334" y="166"/>
                      </a:cubicBezTo>
                      <a:cubicBezTo>
                        <a:pt x="334" y="75"/>
                        <a:pt x="259" y="0"/>
                        <a:pt x="167" y="0"/>
                      </a:cubicBezTo>
                      <a:close/>
                      <a:moveTo>
                        <a:pt x="167" y="332"/>
                      </a:moveTo>
                      <a:cubicBezTo>
                        <a:pt x="76" y="332"/>
                        <a:pt x="1" y="258"/>
                        <a:pt x="1" y="166"/>
                      </a:cubicBezTo>
                      <a:cubicBezTo>
                        <a:pt x="1" y="75"/>
                        <a:pt x="76" y="1"/>
                        <a:pt x="167" y="1"/>
                      </a:cubicBezTo>
                      <a:cubicBezTo>
                        <a:pt x="258" y="1"/>
                        <a:pt x="332" y="75"/>
                        <a:pt x="332" y="166"/>
                      </a:cubicBezTo>
                      <a:cubicBezTo>
                        <a:pt x="332" y="258"/>
                        <a:pt x="258" y="332"/>
                        <a:pt x="167" y="3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0000">
                      <a:schemeClr val="bg1">
                        <a:alpha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0" name="Freeform 21"/>
                <p:cNvSpPr>
                  <a:spLocks/>
                </p:cNvSpPr>
                <p:nvPr/>
              </p:nvSpPr>
              <p:spPr bwMode="auto">
                <a:xfrm>
                  <a:off x="5868876" y="2919630"/>
                  <a:ext cx="1059808" cy="1146388"/>
                </a:xfrm>
                <a:custGeom>
                  <a:avLst/>
                  <a:gdLst>
                    <a:gd name="T0" fmla="*/ 278 w 278"/>
                    <a:gd name="T1" fmla="*/ 46 h 300"/>
                    <a:gd name="T2" fmla="*/ 164 w 278"/>
                    <a:gd name="T3" fmla="*/ 0 h 300"/>
                    <a:gd name="T4" fmla="*/ 0 w 278"/>
                    <a:gd name="T5" fmla="*/ 164 h 300"/>
                    <a:gd name="T6" fmla="*/ 71 w 278"/>
                    <a:gd name="T7" fmla="*/ 300 h 300"/>
                    <a:gd name="T8" fmla="*/ 278 w 278"/>
                    <a:gd name="T9" fmla="*/ 46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8" h="300">
                      <a:moveTo>
                        <a:pt x="278" y="46"/>
                      </a:moveTo>
                      <a:cubicBezTo>
                        <a:pt x="248" y="18"/>
                        <a:pt x="208" y="0"/>
                        <a:pt x="164" y="0"/>
                      </a:cubicBezTo>
                      <a:cubicBezTo>
                        <a:pt x="73" y="0"/>
                        <a:pt x="0" y="74"/>
                        <a:pt x="0" y="164"/>
                      </a:cubicBezTo>
                      <a:cubicBezTo>
                        <a:pt x="0" y="221"/>
                        <a:pt x="28" y="271"/>
                        <a:pt x="71" y="300"/>
                      </a:cubicBezTo>
                      <a:cubicBezTo>
                        <a:pt x="56" y="193"/>
                        <a:pt x="166" y="61"/>
                        <a:pt x="278" y="46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1" name="椭圆 320"/>
                <p:cNvSpPr/>
                <p:nvPr/>
              </p:nvSpPr>
              <p:spPr>
                <a:xfrm>
                  <a:off x="6014736" y="2919628"/>
                  <a:ext cx="965580" cy="659192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任意多边形 321"/>
                <p:cNvSpPr>
                  <a:spLocks noChangeArrowheads="1"/>
                </p:cNvSpPr>
                <p:nvPr/>
              </p:nvSpPr>
              <p:spPr bwMode="auto">
                <a:xfrm>
                  <a:off x="5931554" y="3824958"/>
                  <a:ext cx="1131944" cy="355147"/>
                </a:xfrm>
                <a:custGeom>
                  <a:avLst/>
                  <a:gdLst>
                    <a:gd name="connsiteX0" fmla="*/ 0 w 1131944"/>
                    <a:gd name="connsiteY0" fmla="*/ 0 h 355147"/>
                    <a:gd name="connsiteX1" fmla="*/ 32434 w 1131944"/>
                    <a:gd name="connsiteY1" fmla="*/ 28884 h 355147"/>
                    <a:gd name="connsiteX2" fmla="*/ 565972 w 1131944"/>
                    <a:gd name="connsiteY2" fmla="*/ 191268 h 355147"/>
                    <a:gd name="connsiteX3" fmla="*/ 1099510 w 1131944"/>
                    <a:gd name="connsiteY3" fmla="*/ 28884 h 355147"/>
                    <a:gd name="connsiteX4" fmla="*/ 1131944 w 1131944"/>
                    <a:gd name="connsiteY4" fmla="*/ 0 h 355147"/>
                    <a:gd name="connsiteX5" fmla="*/ 1089891 w 1131944"/>
                    <a:gd name="connsiteY5" fmla="*/ 77281 h 355147"/>
                    <a:gd name="connsiteX6" fmla="*/ 565972 w 1131944"/>
                    <a:gd name="connsiteY6" fmla="*/ 355147 h 355147"/>
                    <a:gd name="connsiteX7" fmla="*/ 42053 w 1131944"/>
                    <a:gd name="connsiteY7" fmla="*/ 77281 h 355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31944" h="355147">
                      <a:moveTo>
                        <a:pt x="0" y="0"/>
                      </a:moveTo>
                      <a:lnTo>
                        <a:pt x="32434" y="28884"/>
                      </a:lnTo>
                      <a:cubicBezTo>
                        <a:pt x="168979" y="129213"/>
                        <a:pt x="357613" y="191268"/>
                        <a:pt x="565972" y="191268"/>
                      </a:cubicBezTo>
                      <a:cubicBezTo>
                        <a:pt x="774332" y="191268"/>
                        <a:pt x="962966" y="129213"/>
                        <a:pt x="1099510" y="28884"/>
                      </a:cubicBezTo>
                      <a:lnTo>
                        <a:pt x="1131944" y="0"/>
                      </a:lnTo>
                      <a:lnTo>
                        <a:pt x="1089891" y="77281"/>
                      </a:lnTo>
                      <a:cubicBezTo>
                        <a:pt x="976348" y="244926"/>
                        <a:pt x="784064" y="355147"/>
                        <a:pt x="565972" y="355147"/>
                      </a:cubicBezTo>
                      <a:cubicBezTo>
                        <a:pt x="347880" y="355147"/>
                        <a:pt x="155597" y="244926"/>
                        <a:pt x="42053" y="7728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  <a:alpha val="50000"/>
                      </a:schemeClr>
                    </a:gs>
                    <a:gs pos="48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14" name="组合 313"/>
              <p:cNvGrpSpPr/>
              <p:nvPr/>
            </p:nvGrpSpPr>
            <p:grpSpPr>
              <a:xfrm>
                <a:off x="7811503" y="-252888"/>
                <a:ext cx="6892888" cy="6240636"/>
                <a:chOff x="7811503" y="-252888"/>
                <a:chExt cx="6892888" cy="6240636"/>
              </a:xfrm>
            </p:grpSpPr>
            <p:pic>
              <p:nvPicPr>
                <p:cNvPr id="315" name="图片 314"/>
                <p:cNvPicPr>
                  <a:picLocks noChangeAspect="1"/>
                </p:cNvPicPr>
                <p:nvPr/>
              </p:nvPicPr>
              <p:blipFill>
                <a:blip r:embed="rId2" cstate="print">
                  <a:clrChange>
                    <a:clrFrom>
                      <a:srgbClr val="4C411E">
                        <a:alpha val="29804"/>
                      </a:srgbClr>
                    </a:clrFrom>
                    <a:clrTo>
                      <a:srgbClr val="4C411E">
                        <a:alpha val="0"/>
                      </a:srgbClr>
                    </a:clrTo>
                  </a:clrChange>
                  <a:duotone>
                    <a:prstClr val="black"/>
                    <a:srgbClr val="00B0F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3382" y="-252888"/>
                  <a:ext cx="6309130" cy="6240636"/>
                </a:xfrm>
                <a:prstGeom prst="rect">
                  <a:avLst/>
                </a:prstGeom>
              </p:spPr>
            </p:pic>
            <p:grpSp>
              <p:nvGrpSpPr>
                <p:cNvPr id="316" name="组合 315"/>
                <p:cNvGrpSpPr/>
                <p:nvPr/>
              </p:nvGrpSpPr>
              <p:grpSpPr>
                <a:xfrm rot="18778614">
                  <a:off x="9716814" y="-558407"/>
                  <a:ext cx="3082266" cy="6892888"/>
                  <a:chOff x="8431079" y="889359"/>
                  <a:chExt cx="2468676" cy="5520715"/>
                </a:xfrm>
              </p:grpSpPr>
              <p:pic>
                <p:nvPicPr>
                  <p:cNvPr id="317" name="图片 31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4C411E">
                          <a:alpha val="29804"/>
                        </a:srgbClr>
                      </a:clrFrom>
                      <a:clrTo>
                        <a:srgbClr val="4C411E">
                          <a:alpha val="0"/>
                        </a:srgbClr>
                      </a:clrTo>
                    </a:clrChange>
                    <a:duotone>
                      <a:prstClr val="black"/>
                      <a:srgbClr val="3BF6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1079" y="889359"/>
                    <a:ext cx="2468676" cy="1926177"/>
                  </a:xfrm>
                  <a:prstGeom prst="rect">
                    <a:avLst/>
                  </a:prstGeom>
                </p:spPr>
              </p:pic>
              <p:pic>
                <p:nvPicPr>
                  <p:cNvPr id="318" name="图片 317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4C411E">
                          <a:alpha val="29804"/>
                        </a:srgbClr>
                      </a:clrFrom>
                      <a:clrTo>
                        <a:srgbClr val="4C411E">
                          <a:alpha val="0"/>
                        </a:srgbClr>
                      </a:clrTo>
                    </a:clrChange>
                    <a:duotone>
                      <a:prstClr val="black"/>
                      <a:srgbClr val="3BF6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31079" y="4483897"/>
                    <a:ext cx="2468676" cy="1926177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36" name="Freeform 5"/>
          <p:cNvSpPr>
            <a:spLocks/>
          </p:cNvSpPr>
          <p:nvPr/>
        </p:nvSpPr>
        <p:spPr bwMode="auto">
          <a:xfrm>
            <a:off x="4173247" y="3327431"/>
            <a:ext cx="1571213" cy="1723746"/>
          </a:xfrm>
          <a:custGeom>
            <a:avLst/>
            <a:gdLst>
              <a:gd name="T0" fmla="*/ 490 w 490"/>
              <a:gd name="T1" fmla="*/ 538 h 538"/>
              <a:gd name="T2" fmla="*/ 399 w 490"/>
              <a:gd name="T3" fmla="*/ 538 h 538"/>
              <a:gd name="T4" fmla="*/ 399 w 490"/>
              <a:gd name="T5" fmla="*/ 176 h 538"/>
              <a:gd name="T6" fmla="*/ 314 w 490"/>
              <a:gd name="T7" fmla="*/ 91 h 538"/>
              <a:gd name="T8" fmla="*/ 0 w 490"/>
              <a:gd name="T9" fmla="*/ 91 h 538"/>
              <a:gd name="T10" fmla="*/ 0 w 490"/>
              <a:gd name="T11" fmla="*/ 0 h 538"/>
              <a:gd name="T12" fmla="*/ 314 w 490"/>
              <a:gd name="T13" fmla="*/ 0 h 538"/>
              <a:gd name="T14" fmla="*/ 490 w 490"/>
              <a:gd name="T15" fmla="*/ 176 h 538"/>
              <a:gd name="T16" fmla="*/ 490 w 490"/>
              <a:gd name="T17" fmla="*/ 538 h 538"/>
              <a:gd name="T18" fmla="*/ 490 w 490"/>
              <a:gd name="T19" fmla="*/ 538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" h="538">
                <a:moveTo>
                  <a:pt x="490" y="538"/>
                </a:moveTo>
                <a:cubicBezTo>
                  <a:pt x="399" y="538"/>
                  <a:pt x="399" y="538"/>
                  <a:pt x="399" y="538"/>
                </a:cubicBezTo>
                <a:cubicBezTo>
                  <a:pt x="399" y="176"/>
                  <a:pt x="399" y="176"/>
                  <a:pt x="399" y="176"/>
                </a:cubicBezTo>
                <a:cubicBezTo>
                  <a:pt x="399" y="129"/>
                  <a:pt x="360" y="91"/>
                  <a:pt x="314" y="91"/>
                </a:cubicBezTo>
                <a:cubicBezTo>
                  <a:pt x="257" y="91"/>
                  <a:pt x="0" y="91"/>
                  <a:pt x="0" y="91"/>
                </a:cubicBezTo>
                <a:cubicBezTo>
                  <a:pt x="0" y="0"/>
                  <a:pt x="0" y="0"/>
                  <a:pt x="0" y="0"/>
                </a:cubicBezTo>
                <a:cubicBezTo>
                  <a:pt x="56" y="0"/>
                  <a:pt x="314" y="0"/>
                  <a:pt x="314" y="0"/>
                </a:cubicBezTo>
                <a:cubicBezTo>
                  <a:pt x="411" y="0"/>
                  <a:pt x="490" y="79"/>
                  <a:pt x="490" y="176"/>
                </a:cubicBezTo>
                <a:cubicBezTo>
                  <a:pt x="490" y="538"/>
                  <a:pt x="490" y="538"/>
                  <a:pt x="490" y="538"/>
                </a:cubicBezTo>
                <a:cubicBezTo>
                  <a:pt x="490" y="538"/>
                  <a:pt x="490" y="538"/>
                  <a:pt x="490" y="538"/>
                </a:cubicBez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>
            <a:off x="4173247" y="3327431"/>
            <a:ext cx="1417331" cy="1105519"/>
          </a:xfrm>
          <a:custGeom>
            <a:avLst/>
            <a:gdLst>
              <a:gd name="T0" fmla="*/ 442 w 442"/>
              <a:gd name="T1" fmla="*/ 345 h 345"/>
              <a:gd name="T2" fmla="*/ 170 w 442"/>
              <a:gd name="T3" fmla="*/ 345 h 345"/>
              <a:gd name="T4" fmla="*/ 0 w 442"/>
              <a:gd name="T5" fmla="*/ 174 h 345"/>
              <a:gd name="T6" fmla="*/ 0 w 442"/>
              <a:gd name="T7" fmla="*/ 0 h 345"/>
              <a:gd name="T8" fmla="*/ 79 w 442"/>
              <a:gd name="T9" fmla="*/ 0 h 345"/>
              <a:gd name="T10" fmla="*/ 79 w 442"/>
              <a:gd name="T11" fmla="*/ 174 h 345"/>
              <a:gd name="T12" fmla="*/ 170 w 442"/>
              <a:gd name="T13" fmla="*/ 265 h 345"/>
              <a:gd name="T14" fmla="*/ 442 w 442"/>
              <a:gd name="T15" fmla="*/ 265 h 345"/>
              <a:gd name="T16" fmla="*/ 442 w 442"/>
              <a:gd name="T17" fmla="*/ 345 h 345"/>
              <a:gd name="T18" fmla="*/ 442 w 442"/>
              <a:gd name="T19" fmla="*/ 34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2" h="345">
                <a:moveTo>
                  <a:pt x="442" y="345"/>
                </a:moveTo>
                <a:cubicBezTo>
                  <a:pt x="170" y="345"/>
                  <a:pt x="170" y="345"/>
                  <a:pt x="170" y="345"/>
                </a:cubicBezTo>
                <a:cubicBezTo>
                  <a:pt x="76" y="345"/>
                  <a:pt x="0" y="268"/>
                  <a:pt x="0" y="174"/>
                </a:cubicBezTo>
                <a:cubicBezTo>
                  <a:pt x="0" y="119"/>
                  <a:pt x="0" y="0"/>
                  <a:pt x="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55"/>
                  <a:pt x="79" y="174"/>
                  <a:pt x="79" y="174"/>
                </a:cubicBezTo>
                <a:cubicBezTo>
                  <a:pt x="79" y="225"/>
                  <a:pt x="120" y="265"/>
                  <a:pt x="170" y="265"/>
                </a:cubicBezTo>
                <a:cubicBezTo>
                  <a:pt x="442" y="265"/>
                  <a:pt x="442" y="265"/>
                  <a:pt x="442" y="265"/>
                </a:cubicBezTo>
                <a:cubicBezTo>
                  <a:pt x="442" y="345"/>
                  <a:pt x="442" y="345"/>
                  <a:pt x="442" y="345"/>
                </a:cubicBezTo>
                <a:cubicBezTo>
                  <a:pt x="442" y="345"/>
                  <a:pt x="442" y="345"/>
                  <a:pt x="442" y="345"/>
                </a:cubicBezTo>
                <a:close/>
              </a:path>
            </a:pathLst>
          </a:custGeom>
          <a:solidFill>
            <a:srgbClr val="53D2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323" name="矩形 322"/>
          <p:cNvSpPr/>
          <p:nvPr/>
        </p:nvSpPr>
        <p:spPr>
          <a:xfrm>
            <a:off x="8336152" y="1817758"/>
            <a:ext cx="2683640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4" name="矩形 323"/>
          <p:cNvSpPr/>
          <p:nvPr/>
        </p:nvSpPr>
        <p:spPr>
          <a:xfrm>
            <a:off x="8336152" y="4778569"/>
            <a:ext cx="2683640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5" name="矩形 324"/>
          <p:cNvSpPr/>
          <p:nvPr/>
        </p:nvSpPr>
        <p:spPr>
          <a:xfrm>
            <a:off x="1193522" y="1222456"/>
            <a:ext cx="2683640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6" name="矩形 325"/>
          <p:cNvSpPr/>
          <p:nvPr/>
        </p:nvSpPr>
        <p:spPr>
          <a:xfrm>
            <a:off x="1193522" y="3299287"/>
            <a:ext cx="2683640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19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51" grpId="0" animBg="1"/>
      <p:bldP spid="252" grpId="0" animBg="1"/>
      <p:bldP spid="254" grpId="0" animBg="1"/>
      <p:bldP spid="255" grpId="0" animBg="1"/>
      <p:bldP spid="257" grpId="0" animBg="1"/>
      <p:bldP spid="258" grpId="0" animBg="1"/>
      <p:bldP spid="36" grpId="0" animBg="1"/>
      <p:bldP spid="37" grpId="0" animBg="1"/>
      <p:bldP spid="323" grpId="0"/>
      <p:bldP spid="324" grpId="0"/>
      <p:bldP spid="325" grpId="0"/>
      <p:bldP spid="3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组合 429"/>
          <p:cNvGrpSpPr/>
          <p:nvPr/>
        </p:nvGrpSpPr>
        <p:grpSpPr>
          <a:xfrm>
            <a:off x="1809522" y="1334850"/>
            <a:ext cx="4341475" cy="4354384"/>
            <a:chOff x="1809522" y="1334850"/>
            <a:chExt cx="4341475" cy="4354384"/>
          </a:xfrm>
        </p:grpSpPr>
        <p:grpSp>
          <p:nvGrpSpPr>
            <p:cNvPr id="88" name="组合 87"/>
            <p:cNvGrpSpPr/>
            <p:nvPr/>
          </p:nvGrpSpPr>
          <p:grpSpPr>
            <a:xfrm>
              <a:off x="1809522" y="1334850"/>
              <a:ext cx="4341475" cy="4354384"/>
              <a:chOff x="6426723" y="-696289"/>
              <a:chExt cx="6113620" cy="6131796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2" name="图片 21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3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4" name="组合 23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5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7" name="组合 46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48" name="图片 4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4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0" name="组合 4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5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55" name="组合 54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62" name="图片 61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63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64" name="组合 63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65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6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56" name="组合 55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57" name="图片 5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58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60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1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6" name="组合 85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84" name="任意多边形 83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任意多边形 84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3016303" y="3321460"/>
              <a:ext cx="1927914" cy="477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32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436" name="组合 435"/>
          <p:cNvGrpSpPr/>
          <p:nvPr/>
        </p:nvGrpSpPr>
        <p:grpSpPr>
          <a:xfrm>
            <a:off x="3966029" y="668672"/>
            <a:ext cx="2944361" cy="2953114"/>
            <a:chOff x="3966029" y="668672"/>
            <a:chExt cx="2944361" cy="2953114"/>
          </a:xfrm>
        </p:grpSpPr>
        <p:grpSp>
          <p:nvGrpSpPr>
            <p:cNvPr id="89" name="组合 88"/>
            <p:cNvGrpSpPr/>
            <p:nvPr/>
          </p:nvGrpSpPr>
          <p:grpSpPr>
            <a:xfrm>
              <a:off x="3966029" y="668672"/>
              <a:ext cx="2944361" cy="2953114"/>
              <a:chOff x="6426723" y="-696289"/>
              <a:chExt cx="6113620" cy="613179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94" name="组合 93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13" name="图片 11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1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1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1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5" name="组合 94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08" name="图片 10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0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1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1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6" name="组合 95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03" name="图片 10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0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05" name="组合 10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0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7" name="组合 96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98" name="图片 9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9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00" name="组合 9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0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91" name="组合 90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92" name="任意多边形 91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任意多边形 92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84" name="文本框 383"/>
            <p:cNvSpPr txBox="1"/>
            <p:nvPr/>
          </p:nvSpPr>
          <p:spPr>
            <a:xfrm>
              <a:off x="4562250" y="1954648"/>
              <a:ext cx="1751919" cy="38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小标题</a:t>
              </a:r>
            </a:p>
          </p:txBody>
        </p:sp>
      </p:grpSp>
      <p:grpSp>
        <p:nvGrpSpPr>
          <p:cNvPr id="431" name="组合 430"/>
          <p:cNvGrpSpPr/>
          <p:nvPr/>
        </p:nvGrpSpPr>
        <p:grpSpPr>
          <a:xfrm>
            <a:off x="1050131" y="668672"/>
            <a:ext cx="2944361" cy="2953114"/>
            <a:chOff x="1050131" y="668672"/>
            <a:chExt cx="2944361" cy="2953114"/>
          </a:xfrm>
        </p:grpSpPr>
        <p:grpSp>
          <p:nvGrpSpPr>
            <p:cNvPr id="294" name="组合 293"/>
            <p:cNvGrpSpPr/>
            <p:nvPr/>
          </p:nvGrpSpPr>
          <p:grpSpPr>
            <a:xfrm flipH="1">
              <a:off x="1050131" y="668672"/>
              <a:ext cx="2944361" cy="2953114"/>
              <a:chOff x="6426723" y="-696289"/>
              <a:chExt cx="6113620" cy="6131796"/>
            </a:xfrm>
          </p:grpSpPr>
          <p:grpSp>
            <p:nvGrpSpPr>
              <p:cNvPr id="353" name="组合 352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357" name="组合 356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76" name="图片 375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77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79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80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58" name="组合 357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71" name="图片 370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72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73" name="组合 372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74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75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59" name="组合 358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66" name="图片 365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67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68" name="组合 367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69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70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60" name="组合 359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61" name="图片 360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62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63" name="组合 362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64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65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54" name="组合 353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355" name="任意多边形 354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6" name="任意多边形 355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85" name="文本框 384"/>
            <p:cNvSpPr txBox="1"/>
            <p:nvPr/>
          </p:nvSpPr>
          <p:spPr>
            <a:xfrm>
              <a:off x="1646351" y="1954648"/>
              <a:ext cx="1751919" cy="38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小标题</a:t>
              </a:r>
            </a:p>
          </p:txBody>
        </p:sp>
      </p:grpSp>
      <p:grpSp>
        <p:nvGrpSpPr>
          <p:cNvPr id="434" name="组合 433"/>
          <p:cNvGrpSpPr/>
          <p:nvPr/>
        </p:nvGrpSpPr>
        <p:grpSpPr>
          <a:xfrm>
            <a:off x="3966029" y="3430963"/>
            <a:ext cx="2944361" cy="2953114"/>
            <a:chOff x="3966029" y="3430963"/>
            <a:chExt cx="2944361" cy="2953114"/>
          </a:xfrm>
        </p:grpSpPr>
        <p:grpSp>
          <p:nvGrpSpPr>
            <p:cNvPr id="263" name="组合 262"/>
            <p:cNvGrpSpPr/>
            <p:nvPr/>
          </p:nvGrpSpPr>
          <p:grpSpPr>
            <a:xfrm>
              <a:off x="3966029" y="3430963"/>
              <a:ext cx="2944361" cy="2953114"/>
              <a:chOff x="6426723" y="-696289"/>
              <a:chExt cx="6113620" cy="6131796"/>
            </a:xfrm>
          </p:grpSpPr>
          <p:grpSp>
            <p:nvGrpSpPr>
              <p:cNvPr id="264" name="组合 263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268" name="组合 267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87" name="图片 28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88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89" name="组合 288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90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91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69" name="组合 268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82" name="图片 281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83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84" name="组合 283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85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6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70" name="组合 269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77" name="图片 276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78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79" name="组合 278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80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81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71" name="组合 270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72" name="图片 271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73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74" name="组合 273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75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76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65" name="组合 264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266" name="任意多边形 265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7" name="任意多边形 266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86" name="文本框 385"/>
            <p:cNvSpPr txBox="1"/>
            <p:nvPr/>
          </p:nvSpPr>
          <p:spPr>
            <a:xfrm>
              <a:off x="4562250" y="4716939"/>
              <a:ext cx="1751919" cy="38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小标题</a:t>
              </a:r>
            </a:p>
          </p:txBody>
        </p:sp>
      </p:grpSp>
      <p:grpSp>
        <p:nvGrpSpPr>
          <p:cNvPr id="433" name="组合 432"/>
          <p:cNvGrpSpPr/>
          <p:nvPr/>
        </p:nvGrpSpPr>
        <p:grpSpPr>
          <a:xfrm>
            <a:off x="1050131" y="3430963"/>
            <a:ext cx="2944361" cy="2953114"/>
            <a:chOff x="1050131" y="3430963"/>
            <a:chExt cx="2944361" cy="2953114"/>
          </a:xfrm>
        </p:grpSpPr>
        <p:grpSp>
          <p:nvGrpSpPr>
            <p:cNvPr id="296" name="组合 295"/>
            <p:cNvGrpSpPr/>
            <p:nvPr/>
          </p:nvGrpSpPr>
          <p:grpSpPr>
            <a:xfrm flipH="1">
              <a:off x="1050131" y="3430963"/>
              <a:ext cx="2944361" cy="2953114"/>
              <a:chOff x="6426723" y="-696289"/>
              <a:chExt cx="6113620" cy="6131796"/>
            </a:xfrm>
          </p:grpSpPr>
          <p:grpSp>
            <p:nvGrpSpPr>
              <p:cNvPr id="297" name="组合 296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301" name="组合 300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20" name="图片 31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2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22" name="组合 32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2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2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02" name="组合 301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15" name="图片 31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1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17" name="组合 31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1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1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03" name="组合 302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10" name="图片 30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1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12" name="组合 31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1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1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04" name="组合 303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05" name="图片 30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0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07" name="组合 30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0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0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98" name="组合 297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299" name="任意多边形 298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0" name="任意多边形 299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87" name="文本框 386"/>
            <p:cNvSpPr txBox="1"/>
            <p:nvPr/>
          </p:nvSpPr>
          <p:spPr>
            <a:xfrm>
              <a:off x="1646351" y="4716939"/>
              <a:ext cx="1751919" cy="38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小标题</a:t>
              </a:r>
            </a:p>
          </p:txBody>
        </p:sp>
      </p:grpSp>
      <p:grpSp>
        <p:nvGrpSpPr>
          <p:cNvPr id="432" name="组合 431"/>
          <p:cNvGrpSpPr/>
          <p:nvPr/>
        </p:nvGrpSpPr>
        <p:grpSpPr>
          <a:xfrm>
            <a:off x="-64029" y="2049817"/>
            <a:ext cx="2944361" cy="2953114"/>
            <a:chOff x="-64029" y="2049817"/>
            <a:chExt cx="2944361" cy="2953114"/>
          </a:xfrm>
        </p:grpSpPr>
        <p:grpSp>
          <p:nvGrpSpPr>
            <p:cNvPr id="295" name="组合 294"/>
            <p:cNvGrpSpPr/>
            <p:nvPr/>
          </p:nvGrpSpPr>
          <p:grpSpPr>
            <a:xfrm flipH="1">
              <a:off x="-64029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325" name="组合 324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329" name="组合 328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48" name="图片 34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4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50" name="组合 34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5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5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30" name="组合 329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43" name="图片 34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4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45" name="组合 34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4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4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31" name="组合 330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38" name="图片 33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3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40" name="组合 33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4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4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32" name="组合 331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333" name="图片 33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33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35" name="组合 33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33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33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26" name="组合 325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327" name="任意多边形 326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任意多边形 327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88" name="文本框 387"/>
            <p:cNvSpPr txBox="1"/>
            <p:nvPr/>
          </p:nvSpPr>
          <p:spPr>
            <a:xfrm>
              <a:off x="532192" y="3321460"/>
              <a:ext cx="1751919" cy="38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小标题</a:t>
              </a:r>
            </a:p>
          </p:txBody>
        </p:sp>
      </p:grpSp>
      <p:grpSp>
        <p:nvGrpSpPr>
          <p:cNvPr id="435" name="组合 434"/>
          <p:cNvGrpSpPr/>
          <p:nvPr/>
        </p:nvGrpSpPr>
        <p:grpSpPr>
          <a:xfrm>
            <a:off x="5080188" y="2049817"/>
            <a:ext cx="2944361" cy="2953114"/>
            <a:chOff x="5080188" y="2049817"/>
            <a:chExt cx="2944361" cy="2953114"/>
          </a:xfrm>
        </p:grpSpPr>
        <p:grpSp>
          <p:nvGrpSpPr>
            <p:cNvPr id="234" name="组合 233"/>
            <p:cNvGrpSpPr/>
            <p:nvPr/>
          </p:nvGrpSpPr>
          <p:grpSpPr>
            <a:xfrm>
              <a:off x="5080188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235" name="组合 234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239" name="组合 238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58" name="图片 25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5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60" name="组合 25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6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6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40" name="组合 239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53" name="图片 25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5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55" name="组合 25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5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5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41" name="组合 240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48" name="图片 24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4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50" name="组合 24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5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5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42" name="组合 241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43" name="图片 24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4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45" name="组合 24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4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4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36" name="组合 235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237" name="任意多边形 236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8" name="任意多边形 237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89" name="文本框 388"/>
            <p:cNvSpPr txBox="1"/>
            <p:nvPr/>
          </p:nvSpPr>
          <p:spPr>
            <a:xfrm>
              <a:off x="5676409" y="3321460"/>
              <a:ext cx="1751919" cy="385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小标题</a:t>
              </a:r>
            </a:p>
          </p:txBody>
        </p:sp>
      </p:grpSp>
      <p:sp>
        <p:nvSpPr>
          <p:cNvPr id="390" name="文本框 389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391" name="组合 390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392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3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4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3" name="组合 402"/>
          <p:cNvGrpSpPr/>
          <p:nvPr/>
        </p:nvGrpSpPr>
        <p:grpSpPr>
          <a:xfrm>
            <a:off x="6225751" y="1129153"/>
            <a:ext cx="5011106" cy="462563"/>
            <a:chOff x="7587497" y="1420139"/>
            <a:chExt cx="5011106" cy="462563"/>
          </a:xfrm>
        </p:grpSpPr>
        <p:sp>
          <p:nvSpPr>
            <p:cNvPr id="397" name="矩形 396"/>
            <p:cNvSpPr/>
            <p:nvPr/>
          </p:nvSpPr>
          <p:spPr>
            <a:xfrm>
              <a:off x="7587497" y="1565115"/>
              <a:ext cx="1553121" cy="31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小标题</a:t>
              </a:r>
            </a:p>
          </p:txBody>
        </p:sp>
        <p:sp>
          <p:nvSpPr>
            <p:cNvPr id="399" name="矩形 398"/>
            <p:cNvSpPr/>
            <p:nvPr/>
          </p:nvSpPr>
          <p:spPr>
            <a:xfrm>
              <a:off x="9139005" y="1420139"/>
              <a:ext cx="3459598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</a:p>
          </p:txBody>
        </p:sp>
        <p:cxnSp>
          <p:nvCxnSpPr>
            <p:cNvPr id="400" name="直接连接符 399"/>
            <p:cNvCxnSpPr/>
            <p:nvPr/>
          </p:nvCxnSpPr>
          <p:spPr>
            <a:xfrm>
              <a:off x="9109978" y="1576759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9" name="组合 408"/>
          <p:cNvGrpSpPr/>
          <p:nvPr/>
        </p:nvGrpSpPr>
        <p:grpSpPr>
          <a:xfrm>
            <a:off x="6909940" y="1811830"/>
            <a:ext cx="5034670" cy="462563"/>
            <a:chOff x="7587497" y="1420139"/>
            <a:chExt cx="5034670" cy="462563"/>
          </a:xfrm>
        </p:grpSpPr>
        <p:sp>
          <p:nvSpPr>
            <p:cNvPr id="410" name="矩形 409"/>
            <p:cNvSpPr/>
            <p:nvPr/>
          </p:nvSpPr>
          <p:spPr>
            <a:xfrm>
              <a:off x="7587497" y="1565115"/>
              <a:ext cx="1553121" cy="31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小标题</a:t>
              </a:r>
            </a:p>
          </p:txBody>
        </p:sp>
        <p:sp>
          <p:nvSpPr>
            <p:cNvPr id="411" name="矩形 410"/>
            <p:cNvSpPr/>
            <p:nvPr/>
          </p:nvSpPr>
          <p:spPr>
            <a:xfrm>
              <a:off x="9139005" y="1420139"/>
              <a:ext cx="3483162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</a:p>
          </p:txBody>
        </p:sp>
        <p:cxnSp>
          <p:nvCxnSpPr>
            <p:cNvPr id="412" name="直接连接符 411"/>
            <p:cNvCxnSpPr/>
            <p:nvPr/>
          </p:nvCxnSpPr>
          <p:spPr>
            <a:xfrm>
              <a:off x="9109978" y="1576759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3" name="组合 412"/>
          <p:cNvGrpSpPr/>
          <p:nvPr/>
        </p:nvGrpSpPr>
        <p:grpSpPr>
          <a:xfrm>
            <a:off x="7617693" y="2538621"/>
            <a:ext cx="4815197" cy="462563"/>
            <a:chOff x="7587497" y="1420139"/>
            <a:chExt cx="4815197" cy="462563"/>
          </a:xfrm>
        </p:grpSpPr>
        <p:sp>
          <p:nvSpPr>
            <p:cNvPr id="414" name="矩形 413"/>
            <p:cNvSpPr/>
            <p:nvPr/>
          </p:nvSpPr>
          <p:spPr>
            <a:xfrm>
              <a:off x="7587497" y="1565115"/>
              <a:ext cx="1553121" cy="31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小标题</a:t>
              </a:r>
            </a:p>
          </p:txBody>
        </p:sp>
        <p:sp>
          <p:nvSpPr>
            <p:cNvPr id="415" name="矩形 414"/>
            <p:cNvSpPr/>
            <p:nvPr/>
          </p:nvSpPr>
          <p:spPr>
            <a:xfrm>
              <a:off x="9139005" y="1420139"/>
              <a:ext cx="326368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</a:p>
          </p:txBody>
        </p:sp>
        <p:cxnSp>
          <p:nvCxnSpPr>
            <p:cNvPr id="416" name="直接连接符 415"/>
            <p:cNvCxnSpPr/>
            <p:nvPr/>
          </p:nvCxnSpPr>
          <p:spPr>
            <a:xfrm>
              <a:off x="9109978" y="1576759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7" name="组合 416"/>
          <p:cNvGrpSpPr/>
          <p:nvPr/>
        </p:nvGrpSpPr>
        <p:grpSpPr>
          <a:xfrm>
            <a:off x="7617693" y="3929137"/>
            <a:ext cx="4326917" cy="462563"/>
            <a:chOff x="7587497" y="1420139"/>
            <a:chExt cx="4326917" cy="462563"/>
          </a:xfrm>
        </p:grpSpPr>
        <p:sp>
          <p:nvSpPr>
            <p:cNvPr id="418" name="矩形 417"/>
            <p:cNvSpPr/>
            <p:nvPr/>
          </p:nvSpPr>
          <p:spPr>
            <a:xfrm>
              <a:off x="7587497" y="1565115"/>
              <a:ext cx="1553121" cy="31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小标题</a:t>
              </a:r>
            </a:p>
          </p:txBody>
        </p:sp>
        <p:sp>
          <p:nvSpPr>
            <p:cNvPr id="419" name="矩形 418"/>
            <p:cNvSpPr/>
            <p:nvPr/>
          </p:nvSpPr>
          <p:spPr>
            <a:xfrm>
              <a:off x="9139005" y="1420139"/>
              <a:ext cx="277540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</a:p>
          </p:txBody>
        </p:sp>
        <p:cxnSp>
          <p:nvCxnSpPr>
            <p:cNvPr id="420" name="直接连接符 419"/>
            <p:cNvCxnSpPr/>
            <p:nvPr/>
          </p:nvCxnSpPr>
          <p:spPr>
            <a:xfrm>
              <a:off x="9109978" y="1576759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1" name="组合 420"/>
          <p:cNvGrpSpPr/>
          <p:nvPr/>
        </p:nvGrpSpPr>
        <p:grpSpPr>
          <a:xfrm>
            <a:off x="6909940" y="4611814"/>
            <a:ext cx="4326917" cy="462563"/>
            <a:chOff x="7587497" y="1420139"/>
            <a:chExt cx="4326917" cy="462563"/>
          </a:xfrm>
        </p:grpSpPr>
        <p:sp>
          <p:nvSpPr>
            <p:cNvPr id="422" name="矩形 421"/>
            <p:cNvSpPr/>
            <p:nvPr/>
          </p:nvSpPr>
          <p:spPr>
            <a:xfrm>
              <a:off x="7587497" y="1565115"/>
              <a:ext cx="1553121" cy="31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小标题</a:t>
              </a:r>
            </a:p>
          </p:txBody>
        </p:sp>
        <p:sp>
          <p:nvSpPr>
            <p:cNvPr id="423" name="矩形 422"/>
            <p:cNvSpPr/>
            <p:nvPr/>
          </p:nvSpPr>
          <p:spPr>
            <a:xfrm>
              <a:off x="9139005" y="1420139"/>
              <a:ext cx="277540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</a:p>
          </p:txBody>
        </p:sp>
        <p:cxnSp>
          <p:nvCxnSpPr>
            <p:cNvPr id="424" name="直接连接符 423"/>
            <p:cNvCxnSpPr/>
            <p:nvPr/>
          </p:nvCxnSpPr>
          <p:spPr>
            <a:xfrm>
              <a:off x="9109978" y="1576759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5" name="组合 424"/>
          <p:cNvGrpSpPr/>
          <p:nvPr/>
        </p:nvGrpSpPr>
        <p:grpSpPr>
          <a:xfrm>
            <a:off x="6225751" y="5338605"/>
            <a:ext cx="4326917" cy="462563"/>
            <a:chOff x="7587497" y="1420139"/>
            <a:chExt cx="4326917" cy="462563"/>
          </a:xfrm>
        </p:grpSpPr>
        <p:sp>
          <p:nvSpPr>
            <p:cNvPr id="426" name="矩形 425"/>
            <p:cNvSpPr/>
            <p:nvPr/>
          </p:nvSpPr>
          <p:spPr>
            <a:xfrm>
              <a:off x="7587497" y="1565115"/>
              <a:ext cx="1553121" cy="31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小标题</a:t>
              </a:r>
            </a:p>
          </p:txBody>
        </p:sp>
        <p:sp>
          <p:nvSpPr>
            <p:cNvPr id="427" name="矩形 426"/>
            <p:cNvSpPr/>
            <p:nvPr/>
          </p:nvSpPr>
          <p:spPr>
            <a:xfrm>
              <a:off x="9139005" y="1420139"/>
              <a:ext cx="2775409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</a:p>
          </p:txBody>
        </p:sp>
        <p:cxnSp>
          <p:nvCxnSpPr>
            <p:cNvPr id="428" name="直接连接符 427"/>
            <p:cNvCxnSpPr/>
            <p:nvPr/>
          </p:nvCxnSpPr>
          <p:spPr>
            <a:xfrm>
              <a:off x="9109978" y="1576759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1013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9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8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ntr" presetSubtype="1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" presetClass="entr" presetSubtype="3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" presetClass="entr" presetSubtype="2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" presetClass="entr" presetSubtype="6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4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" presetClass="entr" presetSubtype="4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15944"/>
          <a:stretch/>
        </p:blipFill>
        <p:spPr>
          <a:xfrm>
            <a:off x="3737533" y="1862848"/>
            <a:ext cx="4698663" cy="3077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" name="组合 2"/>
          <p:cNvGrpSpPr/>
          <p:nvPr/>
        </p:nvGrpSpPr>
        <p:grpSpPr>
          <a:xfrm>
            <a:off x="1871963" y="4484438"/>
            <a:ext cx="9482028" cy="868574"/>
            <a:chOff x="1490772" y="4394632"/>
            <a:chExt cx="9482028" cy="868574"/>
          </a:xfrm>
        </p:grpSpPr>
        <p:pic>
          <p:nvPicPr>
            <p:cNvPr id="4" name="22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618" y="4394632"/>
              <a:ext cx="3950336" cy="868574"/>
            </a:xfrm>
            <a:prstGeom prst="rect">
              <a:avLst/>
            </a:prstGeom>
          </p:spPr>
        </p:pic>
        <p:sp>
          <p:nvSpPr>
            <p:cNvPr id="5" name="22-"/>
            <p:cNvSpPr/>
            <p:nvPr/>
          </p:nvSpPr>
          <p:spPr>
            <a:xfrm>
              <a:off x="1490772" y="4691069"/>
              <a:ext cx="9482028" cy="27570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22"/>
            <p:cNvGrpSpPr/>
            <p:nvPr/>
          </p:nvGrpSpPr>
          <p:grpSpPr>
            <a:xfrm>
              <a:off x="2143915" y="4487791"/>
              <a:ext cx="8175742" cy="682255"/>
              <a:chOff x="4046505" y="4335647"/>
              <a:chExt cx="4312504" cy="682255"/>
            </a:xfrm>
          </p:grpSpPr>
          <p:sp>
            <p:nvSpPr>
              <p:cNvPr id="7" name="椭圆 10"/>
              <p:cNvSpPr/>
              <p:nvPr/>
            </p:nvSpPr>
            <p:spPr>
              <a:xfrm>
                <a:off x="4550306" y="4335647"/>
                <a:ext cx="3209372" cy="6822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63CA"/>
                  </a:gs>
                  <a:gs pos="85000">
                    <a:srgbClr val="0063C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椭圆 10"/>
              <p:cNvSpPr/>
              <p:nvPr/>
            </p:nvSpPr>
            <p:spPr>
              <a:xfrm>
                <a:off x="4046505" y="4363912"/>
                <a:ext cx="4312504" cy="6107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5221">
                    <a:srgbClr val="00FFFF">
                      <a:alpha val="0"/>
                    </a:srgbClr>
                  </a:gs>
                  <a:gs pos="36000">
                    <a:srgbClr val="00FFFF">
                      <a:alpha val="4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477016" y="1437068"/>
            <a:ext cx="9482028" cy="868574"/>
            <a:chOff x="1490772" y="4394632"/>
            <a:chExt cx="9482028" cy="868574"/>
          </a:xfrm>
        </p:grpSpPr>
        <p:pic>
          <p:nvPicPr>
            <p:cNvPr id="10" name="22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6618" y="4394632"/>
              <a:ext cx="3950336" cy="868574"/>
            </a:xfrm>
            <a:prstGeom prst="rect">
              <a:avLst/>
            </a:prstGeom>
          </p:spPr>
        </p:pic>
        <p:sp>
          <p:nvSpPr>
            <p:cNvPr id="11" name="22-"/>
            <p:cNvSpPr/>
            <p:nvPr/>
          </p:nvSpPr>
          <p:spPr>
            <a:xfrm>
              <a:off x="1490772" y="4691069"/>
              <a:ext cx="9482028" cy="27570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22"/>
            <p:cNvGrpSpPr/>
            <p:nvPr/>
          </p:nvGrpSpPr>
          <p:grpSpPr>
            <a:xfrm>
              <a:off x="2143915" y="4487791"/>
              <a:ext cx="8175742" cy="682255"/>
              <a:chOff x="4046505" y="4335647"/>
              <a:chExt cx="4312504" cy="682255"/>
            </a:xfrm>
          </p:grpSpPr>
          <p:sp>
            <p:nvSpPr>
              <p:cNvPr id="13" name="椭圆 10"/>
              <p:cNvSpPr/>
              <p:nvPr/>
            </p:nvSpPr>
            <p:spPr>
              <a:xfrm>
                <a:off x="4550306" y="4335647"/>
                <a:ext cx="3209372" cy="6822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63CA"/>
                  </a:gs>
                  <a:gs pos="85000">
                    <a:srgbClr val="0063C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0"/>
              <p:cNvSpPr/>
              <p:nvPr/>
            </p:nvSpPr>
            <p:spPr>
              <a:xfrm>
                <a:off x="4046505" y="4363912"/>
                <a:ext cx="4312504" cy="6107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5221">
                    <a:srgbClr val="00FFFF">
                      <a:alpha val="0"/>
                    </a:srgbClr>
                  </a:gs>
                  <a:gs pos="36000">
                    <a:srgbClr val="00FFFF">
                      <a:alpha val="4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3325037" y="472668"/>
            <a:ext cx="868574" cy="5139563"/>
            <a:chOff x="2314018" y="563921"/>
            <a:chExt cx="868574" cy="5139563"/>
          </a:xfrm>
        </p:grpSpPr>
        <p:pic>
          <p:nvPicPr>
            <p:cNvPr id="16" name="22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14013" y="2673812"/>
              <a:ext cx="3268584" cy="868574"/>
            </a:xfrm>
            <a:prstGeom prst="rect">
              <a:avLst/>
            </a:prstGeom>
          </p:spPr>
        </p:pic>
        <p:sp>
          <p:nvSpPr>
            <p:cNvPr id="17" name="22-"/>
            <p:cNvSpPr/>
            <p:nvPr/>
          </p:nvSpPr>
          <p:spPr>
            <a:xfrm rot="5400000">
              <a:off x="182177" y="2995852"/>
              <a:ext cx="5139563" cy="27570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22"/>
            <p:cNvGrpSpPr/>
            <p:nvPr/>
          </p:nvGrpSpPr>
          <p:grpSpPr>
            <a:xfrm rot="5400000">
              <a:off x="536203" y="2792575"/>
              <a:ext cx="4431514" cy="682255"/>
              <a:chOff x="4046505" y="4335647"/>
              <a:chExt cx="4312504" cy="682255"/>
            </a:xfrm>
          </p:grpSpPr>
          <p:sp>
            <p:nvSpPr>
              <p:cNvPr id="19" name="椭圆 10"/>
              <p:cNvSpPr/>
              <p:nvPr/>
            </p:nvSpPr>
            <p:spPr>
              <a:xfrm>
                <a:off x="4550306" y="4335647"/>
                <a:ext cx="3209372" cy="6822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63CA"/>
                  </a:gs>
                  <a:gs pos="85000">
                    <a:srgbClr val="0063C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椭圆 10"/>
              <p:cNvSpPr/>
              <p:nvPr/>
            </p:nvSpPr>
            <p:spPr>
              <a:xfrm>
                <a:off x="4046505" y="4363912"/>
                <a:ext cx="4312504" cy="6107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5221">
                    <a:srgbClr val="00FFFF">
                      <a:alpha val="0"/>
                    </a:srgbClr>
                  </a:gs>
                  <a:gs pos="36000">
                    <a:srgbClr val="00FFFF">
                      <a:alpha val="4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7985476" y="1143941"/>
            <a:ext cx="868574" cy="5139563"/>
            <a:chOff x="9033364" y="563921"/>
            <a:chExt cx="868574" cy="5139563"/>
          </a:xfrm>
        </p:grpSpPr>
        <p:pic>
          <p:nvPicPr>
            <p:cNvPr id="22" name="22.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33359" y="2673812"/>
              <a:ext cx="3268584" cy="868574"/>
            </a:xfrm>
            <a:prstGeom prst="rect">
              <a:avLst/>
            </a:prstGeom>
          </p:spPr>
        </p:pic>
        <p:sp>
          <p:nvSpPr>
            <p:cNvPr id="23" name="22-"/>
            <p:cNvSpPr/>
            <p:nvPr/>
          </p:nvSpPr>
          <p:spPr>
            <a:xfrm rot="5400000">
              <a:off x="6901523" y="2995852"/>
              <a:ext cx="5139563" cy="27570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22"/>
            <p:cNvGrpSpPr/>
            <p:nvPr/>
          </p:nvGrpSpPr>
          <p:grpSpPr>
            <a:xfrm rot="5400000">
              <a:off x="7255549" y="2792575"/>
              <a:ext cx="4431514" cy="682255"/>
              <a:chOff x="4046505" y="4335647"/>
              <a:chExt cx="4312504" cy="682255"/>
            </a:xfrm>
          </p:grpSpPr>
          <p:sp>
            <p:nvSpPr>
              <p:cNvPr id="25" name="椭圆 10"/>
              <p:cNvSpPr/>
              <p:nvPr/>
            </p:nvSpPr>
            <p:spPr>
              <a:xfrm>
                <a:off x="4550306" y="4335647"/>
                <a:ext cx="3209372" cy="682255"/>
              </a:xfrm>
              <a:prstGeom prst="ellipse">
                <a:avLst/>
              </a:prstGeom>
              <a:gradFill flip="none" rotWithShape="1">
                <a:gsLst>
                  <a:gs pos="0">
                    <a:srgbClr val="0063CA"/>
                  </a:gs>
                  <a:gs pos="85000">
                    <a:srgbClr val="0063C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椭圆 10"/>
              <p:cNvSpPr/>
              <p:nvPr/>
            </p:nvSpPr>
            <p:spPr>
              <a:xfrm>
                <a:off x="4046505" y="4363912"/>
                <a:ext cx="4312504" cy="61070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75221">
                    <a:srgbClr val="00FFFF">
                      <a:alpha val="0"/>
                    </a:srgbClr>
                  </a:gs>
                  <a:gs pos="36000">
                    <a:srgbClr val="00FFFF">
                      <a:alpha val="4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855405" y="1988716"/>
            <a:ext cx="21156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</a:p>
        </p:txBody>
      </p:sp>
      <p:grpSp>
        <p:nvGrpSpPr>
          <p:cNvPr id="37" name="组合 36"/>
          <p:cNvGrpSpPr/>
          <p:nvPr/>
        </p:nvGrpSpPr>
        <p:grpSpPr>
          <a:xfrm flipH="1" flipV="1">
            <a:off x="2963246" y="2209234"/>
            <a:ext cx="1300853" cy="1010704"/>
            <a:chOff x="6239776" y="-86003"/>
            <a:chExt cx="1300853" cy="1010704"/>
          </a:xfrm>
        </p:grpSpPr>
        <p:cxnSp>
          <p:nvCxnSpPr>
            <p:cNvPr id="38" name="直接箭头连接符 37"/>
            <p:cNvCxnSpPr/>
            <p:nvPr/>
          </p:nvCxnSpPr>
          <p:spPr>
            <a:xfrm flipH="1" flipV="1">
              <a:off x="6239776" y="-86003"/>
              <a:ext cx="638973" cy="951065"/>
            </a:xfrm>
            <a:prstGeom prst="straightConnector1">
              <a:avLst/>
            </a:prstGeom>
            <a:ln w="25400">
              <a:solidFill>
                <a:srgbClr val="49778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/>
            <p:cNvGrpSpPr/>
            <p:nvPr/>
          </p:nvGrpSpPr>
          <p:grpSpPr>
            <a:xfrm flipH="1">
              <a:off x="6878749" y="810401"/>
              <a:ext cx="661880" cy="114300"/>
              <a:chOff x="7619707" y="3337114"/>
              <a:chExt cx="661880" cy="114300"/>
            </a:xfrm>
          </p:grpSpPr>
          <p:cxnSp>
            <p:nvCxnSpPr>
              <p:cNvPr id="40" name="直接箭头连接符 39"/>
              <p:cNvCxnSpPr/>
              <p:nvPr/>
            </p:nvCxnSpPr>
            <p:spPr>
              <a:xfrm flipV="1">
                <a:off x="7740245" y="3391775"/>
                <a:ext cx="541342" cy="0"/>
              </a:xfrm>
              <a:prstGeom prst="straightConnector1">
                <a:avLst/>
              </a:prstGeom>
              <a:ln w="25400">
                <a:solidFill>
                  <a:srgbClr val="49778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椭圆 40"/>
              <p:cNvSpPr/>
              <p:nvPr/>
            </p:nvSpPr>
            <p:spPr>
              <a:xfrm>
                <a:off x="7619707" y="3337114"/>
                <a:ext cx="114300" cy="114300"/>
              </a:xfrm>
              <a:prstGeom prst="ellipse">
                <a:avLst/>
              </a:prstGeom>
              <a:noFill/>
              <a:ln w="25400">
                <a:solidFill>
                  <a:srgbClr val="4977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2" name="矩形 41"/>
          <p:cNvSpPr/>
          <p:nvPr/>
        </p:nvSpPr>
        <p:spPr>
          <a:xfrm>
            <a:off x="9169676" y="1820562"/>
            <a:ext cx="29045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0—100KM/h</a:t>
            </a:r>
            <a:r>
              <a:rPr lang="zh-CN" altLang="en-US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加速： </a:t>
            </a:r>
            <a:r>
              <a:rPr lang="en-US" altLang="zh-CN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3.4S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 高 时 速： </a:t>
            </a:r>
            <a:r>
              <a:rPr lang="en-US" altLang="zh-CN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340Km/h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 值 功 率： </a:t>
            </a:r>
            <a:r>
              <a:rPr lang="en-US" altLang="zh-CN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660hp(478kw) / 8000 Rpm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峰 值 功 率： </a:t>
            </a:r>
            <a:r>
              <a:rPr lang="en-US" altLang="zh-CN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487Nm / 6000 Rpm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96B9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刹 车 系 统： 前后双通风盘</a:t>
            </a:r>
            <a:endParaRPr lang="en-US" altLang="zh-CN" dirty="0">
              <a:solidFill>
                <a:srgbClr val="96B9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 flipV="1">
            <a:off x="7515719" y="2306154"/>
            <a:ext cx="1601895" cy="1246207"/>
            <a:chOff x="5938734" y="-321506"/>
            <a:chExt cx="1601895" cy="1246207"/>
          </a:xfrm>
        </p:grpSpPr>
        <p:cxnSp>
          <p:nvCxnSpPr>
            <p:cNvPr id="53" name="直接箭头连接符 52"/>
            <p:cNvCxnSpPr/>
            <p:nvPr/>
          </p:nvCxnSpPr>
          <p:spPr>
            <a:xfrm flipH="1" flipV="1">
              <a:off x="5938734" y="-321506"/>
              <a:ext cx="940016" cy="1186568"/>
            </a:xfrm>
            <a:prstGeom prst="straightConnector1">
              <a:avLst/>
            </a:prstGeom>
            <a:ln w="25400">
              <a:solidFill>
                <a:srgbClr val="49778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组合 53"/>
            <p:cNvGrpSpPr/>
            <p:nvPr/>
          </p:nvGrpSpPr>
          <p:grpSpPr>
            <a:xfrm flipH="1">
              <a:off x="6878749" y="810401"/>
              <a:ext cx="661880" cy="114300"/>
              <a:chOff x="7619707" y="3337114"/>
              <a:chExt cx="661880" cy="114300"/>
            </a:xfrm>
          </p:grpSpPr>
          <p:cxnSp>
            <p:nvCxnSpPr>
              <p:cNvPr id="55" name="直接箭头连接符 54"/>
              <p:cNvCxnSpPr/>
              <p:nvPr/>
            </p:nvCxnSpPr>
            <p:spPr>
              <a:xfrm flipV="1">
                <a:off x="7740245" y="3391775"/>
                <a:ext cx="541342" cy="0"/>
              </a:xfrm>
              <a:prstGeom prst="straightConnector1">
                <a:avLst/>
              </a:prstGeom>
              <a:ln w="25400">
                <a:solidFill>
                  <a:srgbClr val="49778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椭圆 55"/>
              <p:cNvSpPr/>
              <p:nvPr/>
            </p:nvSpPr>
            <p:spPr>
              <a:xfrm>
                <a:off x="7619707" y="3337114"/>
                <a:ext cx="114300" cy="114300"/>
              </a:xfrm>
              <a:prstGeom prst="ellipse">
                <a:avLst/>
              </a:prstGeom>
              <a:noFill/>
              <a:ln w="25400">
                <a:solidFill>
                  <a:srgbClr val="4977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2" name="文本框 61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64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9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4.81481E-6 L 0.15781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3.7037E-7 L -0.17031 3.7037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4.81481E-6 L -4.79167E-6 -0.142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3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1.48148E-6 L -3.33333E-6 0.1462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rot="18900000">
            <a:off x="1624168" y="475383"/>
            <a:ext cx="2285036" cy="2291828"/>
            <a:chOff x="5080188" y="2049817"/>
            <a:chExt cx="2944361" cy="2953114"/>
          </a:xfrm>
        </p:grpSpPr>
        <p:grpSp>
          <p:nvGrpSpPr>
            <p:cNvPr id="34" name="组合 33"/>
            <p:cNvGrpSpPr/>
            <p:nvPr/>
          </p:nvGrpSpPr>
          <p:grpSpPr>
            <a:xfrm>
              <a:off x="5080188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60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61" name="组合 60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62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3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1" name="组合 40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54" name="图片 53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55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57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2" name="组合 41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49" name="图片 48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50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52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3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3" name="组合 42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44" name="图片 43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45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6" name="组合 45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47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8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7" name="组合 36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38" name="任意多边形 37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任意多边形 38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5" name="文本框 34"/>
            <p:cNvSpPr txBox="1"/>
            <p:nvPr/>
          </p:nvSpPr>
          <p:spPr>
            <a:xfrm rot="2700000">
              <a:off x="5705411" y="3138744"/>
              <a:ext cx="1751919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100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3673411" y="1200759"/>
            <a:ext cx="439603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 rot="18900000">
            <a:off x="352283" y="1840586"/>
            <a:ext cx="2285036" cy="2291828"/>
            <a:chOff x="5080188" y="2049817"/>
            <a:chExt cx="2944361" cy="2953114"/>
          </a:xfrm>
        </p:grpSpPr>
        <p:grpSp>
          <p:nvGrpSpPr>
            <p:cNvPr id="65" name="组合 64"/>
            <p:cNvGrpSpPr/>
            <p:nvPr/>
          </p:nvGrpSpPr>
          <p:grpSpPr>
            <a:xfrm>
              <a:off x="5080188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71" name="组合 70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90" name="图片 8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9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92" name="组合 9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9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2" name="组合 71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85" name="图片 8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8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87" name="组合 8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8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3" name="组合 72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80" name="图片 7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8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8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4" name="组合 73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75" name="图片 7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7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77" name="组合 7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7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68" name="组合 67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69" name="任意多边形 68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任意多边形 69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6" name="文本框 65"/>
            <p:cNvSpPr txBox="1"/>
            <p:nvPr/>
          </p:nvSpPr>
          <p:spPr>
            <a:xfrm rot="2700000">
              <a:off x="5705411" y="3138744"/>
              <a:ext cx="1751919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sp>
        <p:nvSpPr>
          <p:cNvPr id="95" name="矩形 94"/>
          <p:cNvSpPr/>
          <p:nvPr/>
        </p:nvSpPr>
        <p:spPr>
          <a:xfrm>
            <a:off x="2361310" y="2578200"/>
            <a:ext cx="439603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 rot="18900000">
            <a:off x="9623077" y="2653428"/>
            <a:ext cx="2285036" cy="2291828"/>
            <a:chOff x="5080188" y="2049817"/>
            <a:chExt cx="2944361" cy="2953114"/>
          </a:xfrm>
        </p:grpSpPr>
        <p:grpSp>
          <p:nvGrpSpPr>
            <p:cNvPr id="97" name="组合 96"/>
            <p:cNvGrpSpPr/>
            <p:nvPr/>
          </p:nvGrpSpPr>
          <p:grpSpPr>
            <a:xfrm>
              <a:off x="5080188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109" name="组合 108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28" name="图片 12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2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3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0" name="组合 109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2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25" name="组合 12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2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2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1" name="组合 110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18" name="图片 11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1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2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2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2" name="组合 111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13" name="图片 11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1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1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1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06" name="组合 105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107" name="任意多边形 106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任意多边形 107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04" name="文本框 103"/>
            <p:cNvSpPr txBox="1"/>
            <p:nvPr/>
          </p:nvSpPr>
          <p:spPr>
            <a:xfrm rot="2700000">
              <a:off x="5705411" y="3138744"/>
              <a:ext cx="1751919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sp>
        <p:nvSpPr>
          <p:cNvPr id="133" name="矩形 132"/>
          <p:cNvSpPr/>
          <p:nvPr/>
        </p:nvSpPr>
        <p:spPr>
          <a:xfrm>
            <a:off x="6356555" y="3328009"/>
            <a:ext cx="3666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4" name="组合 133"/>
          <p:cNvGrpSpPr/>
          <p:nvPr/>
        </p:nvGrpSpPr>
        <p:grpSpPr>
          <a:xfrm rot="18900000">
            <a:off x="8392130" y="4093921"/>
            <a:ext cx="2285036" cy="2291828"/>
            <a:chOff x="5080188" y="2049817"/>
            <a:chExt cx="2944361" cy="2953114"/>
          </a:xfrm>
        </p:grpSpPr>
        <p:grpSp>
          <p:nvGrpSpPr>
            <p:cNvPr id="135" name="组合 134"/>
            <p:cNvGrpSpPr/>
            <p:nvPr/>
          </p:nvGrpSpPr>
          <p:grpSpPr>
            <a:xfrm>
              <a:off x="5080188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137" name="组合 136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141" name="组合 140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60" name="图片 15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6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62" name="组合 16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6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42" name="组合 141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55" name="图片 15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5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57" name="组合 15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5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43" name="组合 142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50" name="图片 14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5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52" name="组合 15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5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44" name="组合 143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45" name="图片 14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4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47" name="组合 14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4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38" name="组合 137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139" name="任意多边形 138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任意多边形 139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36" name="文本框 135"/>
            <p:cNvSpPr txBox="1"/>
            <p:nvPr/>
          </p:nvSpPr>
          <p:spPr>
            <a:xfrm rot="2700000">
              <a:off x="5705411" y="3138744"/>
              <a:ext cx="1751919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sp>
        <p:nvSpPr>
          <p:cNvPr id="165" name="矩形 164"/>
          <p:cNvSpPr/>
          <p:nvPr/>
        </p:nvSpPr>
        <p:spPr>
          <a:xfrm>
            <a:off x="5013156" y="4768502"/>
            <a:ext cx="3666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6" name="组合 165"/>
          <p:cNvGrpSpPr/>
          <p:nvPr/>
        </p:nvGrpSpPr>
        <p:grpSpPr>
          <a:xfrm rot="19410093">
            <a:off x="2115674" y="2614088"/>
            <a:ext cx="9976368" cy="539330"/>
            <a:chOff x="2418427" y="5936509"/>
            <a:chExt cx="5421791" cy="499695"/>
          </a:xfrm>
        </p:grpSpPr>
        <p:sp>
          <p:nvSpPr>
            <p:cNvPr id="167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033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95" grpId="0"/>
      <p:bldP spid="133" grpId="0"/>
      <p:bldP spid="1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组合 246"/>
          <p:cNvGrpSpPr/>
          <p:nvPr/>
        </p:nvGrpSpPr>
        <p:grpSpPr>
          <a:xfrm>
            <a:off x="3558323" y="1514676"/>
            <a:ext cx="5122099" cy="1209846"/>
            <a:chOff x="3598757" y="2502158"/>
            <a:chExt cx="5122099" cy="1209846"/>
          </a:xfrm>
        </p:grpSpPr>
        <p:grpSp>
          <p:nvGrpSpPr>
            <p:cNvPr id="246" name="组合 245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191" name="矩形 190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195" name="组合 194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196" name="组合 195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198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199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00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01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197" name="椭圆 196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09" name="组合 208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212" name="组合 211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21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27" name="组合 226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20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1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2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3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34" name="组合 233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35" name="组合 234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3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3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3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4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36" name="椭圆 235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28" name="文本框 227"/>
            <p:cNvSpPr txBox="1"/>
            <p:nvPr/>
          </p:nvSpPr>
          <p:spPr>
            <a:xfrm>
              <a:off x="3914819" y="2864184"/>
              <a:ext cx="7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3558323" y="2632276"/>
            <a:ext cx="5122099" cy="1209846"/>
            <a:chOff x="3598757" y="2502158"/>
            <a:chExt cx="5122099" cy="1209846"/>
          </a:xfrm>
        </p:grpSpPr>
        <p:grpSp>
          <p:nvGrpSpPr>
            <p:cNvPr id="249" name="组合 248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252" name="矩形 251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53" name="矩形 252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75" name="组合 274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7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8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76" name="椭圆 275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55" name="组合 254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268" name="矩形 267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270" name="组合 269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271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2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3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4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56" name="组合 255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64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5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6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7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57" name="组合 256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58" name="组合 257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60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1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2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3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59" name="椭圆 258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50" name="文本框 249"/>
            <p:cNvSpPr txBox="1"/>
            <p:nvPr/>
          </p:nvSpPr>
          <p:spPr>
            <a:xfrm>
              <a:off x="3914819" y="2864184"/>
              <a:ext cx="7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3557529" y="3749876"/>
            <a:ext cx="5122099" cy="1209846"/>
            <a:chOff x="3598757" y="2502158"/>
            <a:chExt cx="5122099" cy="1209846"/>
          </a:xfrm>
        </p:grpSpPr>
        <p:grpSp>
          <p:nvGrpSpPr>
            <p:cNvPr id="282" name="组合 281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285" name="矩形 284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287" name="组合 286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08" name="组合 307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10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1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2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3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09" name="椭圆 308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88" name="组合 287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303" name="组合 302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304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5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6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7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89" name="组合 288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97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98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99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00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90" name="组合 289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91" name="组合 290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9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92" name="椭圆 291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83" name="文本框 282"/>
            <p:cNvSpPr txBox="1"/>
            <p:nvPr/>
          </p:nvSpPr>
          <p:spPr>
            <a:xfrm>
              <a:off x="3914819" y="2864184"/>
              <a:ext cx="896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3557529" y="4867476"/>
            <a:ext cx="5122099" cy="1209846"/>
            <a:chOff x="3598757" y="2502158"/>
            <a:chExt cx="5122099" cy="1209846"/>
          </a:xfrm>
        </p:grpSpPr>
        <p:grpSp>
          <p:nvGrpSpPr>
            <p:cNvPr id="315" name="组合 314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318" name="矩形 317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319" name="矩形 318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320" name="组合 319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41" name="组合 340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4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42" name="椭圆 341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321" name="组合 320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5" name="矩形 334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336" name="组合 335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33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3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3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322" name="组合 321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330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1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2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3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323" name="组合 322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24" name="组合 323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26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7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8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9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25" name="椭圆 324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316" name="文本框 315"/>
            <p:cNvSpPr txBox="1"/>
            <p:nvPr/>
          </p:nvSpPr>
          <p:spPr>
            <a:xfrm>
              <a:off x="3914818" y="2864184"/>
              <a:ext cx="791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8953070" y="3991508"/>
            <a:ext cx="127057" cy="726582"/>
            <a:chOff x="10426700" y="2816225"/>
            <a:chExt cx="214313" cy="1225550"/>
          </a:xfrm>
        </p:grpSpPr>
        <p:sp>
          <p:nvSpPr>
            <p:cNvPr id="354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组合 356"/>
          <p:cNvGrpSpPr/>
          <p:nvPr/>
        </p:nvGrpSpPr>
        <p:grpSpPr>
          <a:xfrm flipH="1">
            <a:off x="3160205" y="3991508"/>
            <a:ext cx="127057" cy="726582"/>
            <a:chOff x="10426700" y="2816225"/>
            <a:chExt cx="214313" cy="1225550"/>
          </a:xfrm>
        </p:grpSpPr>
        <p:sp>
          <p:nvSpPr>
            <p:cNvPr id="358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4948862" y="444367"/>
            <a:ext cx="2294278" cy="901597"/>
            <a:chOff x="4921942" y="444367"/>
            <a:chExt cx="2294278" cy="901597"/>
          </a:xfrm>
        </p:grpSpPr>
        <p:sp>
          <p:nvSpPr>
            <p:cNvPr id="349" name="文本框 348"/>
            <p:cNvSpPr txBox="1"/>
            <p:nvPr/>
          </p:nvSpPr>
          <p:spPr>
            <a:xfrm>
              <a:off x="4921942" y="761189"/>
              <a:ext cx="2294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C</a:t>
              </a:r>
              <a:r>
                <a:rPr lang="en-US" altLang="zh-CN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ontent</a:t>
              </a:r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s</a:t>
              </a:r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5249486" y="444367"/>
              <a:ext cx="154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目录</a:t>
              </a:r>
            </a:p>
          </p:txBody>
        </p:sp>
      </p:grpSp>
      <p:sp>
        <p:nvSpPr>
          <p:cNvPr id="361" name="任意多边形 360"/>
          <p:cNvSpPr/>
          <p:nvPr/>
        </p:nvSpPr>
        <p:spPr>
          <a:xfrm>
            <a:off x="2395319" y="886265"/>
            <a:ext cx="4645074" cy="5539935"/>
          </a:xfrm>
          <a:custGeom>
            <a:avLst/>
            <a:gdLst>
              <a:gd name="connsiteX0" fmla="*/ 2715065 w 2715065"/>
              <a:gd name="connsiteY0" fmla="*/ 0 h 4586067"/>
              <a:gd name="connsiteX1" fmla="*/ 0 w 2715065"/>
              <a:gd name="connsiteY1" fmla="*/ 0 h 4586067"/>
              <a:gd name="connsiteX2" fmla="*/ 0 w 2715065"/>
              <a:gd name="connsiteY2" fmla="*/ 4586067 h 4586067"/>
              <a:gd name="connsiteX3" fmla="*/ 1012874 w 2715065"/>
              <a:gd name="connsiteY3" fmla="*/ 4586067 h 4586067"/>
              <a:gd name="connsiteX0" fmla="*/ 2715065 w 4645074"/>
              <a:gd name="connsiteY0" fmla="*/ 0 h 4586067"/>
              <a:gd name="connsiteX1" fmla="*/ 0 w 4645074"/>
              <a:gd name="connsiteY1" fmla="*/ 0 h 4586067"/>
              <a:gd name="connsiteX2" fmla="*/ 0 w 4645074"/>
              <a:gd name="connsiteY2" fmla="*/ 4586067 h 4586067"/>
              <a:gd name="connsiteX3" fmla="*/ 4645074 w 4645074"/>
              <a:gd name="connsiteY3" fmla="*/ 4586067 h 45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5074" h="4586067">
                <a:moveTo>
                  <a:pt x="2715065" y="0"/>
                </a:moveTo>
                <a:lnTo>
                  <a:pt x="0" y="0"/>
                </a:lnTo>
                <a:lnTo>
                  <a:pt x="0" y="4586067"/>
                </a:lnTo>
                <a:lnTo>
                  <a:pt x="4645074" y="4586067"/>
                </a:lnTo>
              </a:path>
            </a:pathLst>
          </a:custGeom>
          <a:noFill/>
          <a:ln>
            <a:solidFill>
              <a:srgbClr val="53D2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2" name="任意多边形 361"/>
          <p:cNvSpPr/>
          <p:nvPr/>
        </p:nvSpPr>
        <p:spPr>
          <a:xfrm flipH="1">
            <a:off x="7081617" y="886265"/>
            <a:ext cx="2715065" cy="5539935"/>
          </a:xfrm>
          <a:custGeom>
            <a:avLst/>
            <a:gdLst>
              <a:gd name="connsiteX0" fmla="*/ 2715065 w 2715065"/>
              <a:gd name="connsiteY0" fmla="*/ 0 h 4586067"/>
              <a:gd name="connsiteX1" fmla="*/ 0 w 2715065"/>
              <a:gd name="connsiteY1" fmla="*/ 0 h 4586067"/>
              <a:gd name="connsiteX2" fmla="*/ 0 w 2715065"/>
              <a:gd name="connsiteY2" fmla="*/ 4586067 h 4586067"/>
              <a:gd name="connsiteX3" fmla="*/ 1012874 w 2715065"/>
              <a:gd name="connsiteY3" fmla="*/ 4586067 h 45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065" h="4586067">
                <a:moveTo>
                  <a:pt x="2715065" y="0"/>
                </a:moveTo>
                <a:lnTo>
                  <a:pt x="0" y="0"/>
                </a:lnTo>
                <a:lnTo>
                  <a:pt x="0" y="4586067"/>
                </a:lnTo>
                <a:lnTo>
                  <a:pt x="1012874" y="4586067"/>
                </a:lnTo>
              </a:path>
            </a:pathLst>
          </a:custGeom>
          <a:noFill/>
          <a:ln>
            <a:solidFill>
              <a:srgbClr val="53D2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5" name="文本框 364"/>
          <p:cNvSpPr txBox="1"/>
          <p:nvPr/>
        </p:nvSpPr>
        <p:spPr>
          <a:xfrm>
            <a:off x="7081617" y="6210325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3D2FF"/>
                </a:solidFill>
              </a:rPr>
              <a:t>yoyoppt.yanj.cn</a:t>
            </a:r>
            <a:endParaRPr lang="zh-CN" altLang="en-US" dirty="0">
              <a:solidFill>
                <a:srgbClr val="53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5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3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5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2" grpId="0" animBg="1"/>
      <p:bldP spid="3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4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99111" y="308682"/>
            <a:ext cx="6892889" cy="6240636"/>
            <a:chOff x="5299111" y="308682"/>
            <a:chExt cx="6892889" cy="6240636"/>
          </a:xfrm>
        </p:grpSpPr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6886803" y="1639379"/>
              <a:ext cx="3719529" cy="3710187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236" y="1645238"/>
              <a:ext cx="3704634" cy="3711598"/>
            </a:xfrm>
            <a:custGeom>
              <a:avLst/>
              <a:gdLst>
                <a:gd name="connsiteX0" fmla="*/ 1104118 w 2524780"/>
                <a:gd name="connsiteY0" fmla="*/ 0 h 2513806"/>
                <a:gd name="connsiteX1" fmla="*/ 1420662 w 2524780"/>
                <a:gd name="connsiteY1" fmla="*/ 0 h 2513806"/>
                <a:gd name="connsiteX2" fmla="*/ 1516806 w 2524780"/>
                <a:gd name="connsiteY2" fmla="*/ 14673 h 2513806"/>
                <a:gd name="connsiteX3" fmla="*/ 2524780 w 2524780"/>
                <a:gd name="connsiteY3" fmla="*/ 1251416 h 2513806"/>
                <a:gd name="connsiteX4" fmla="*/ 1262390 w 2524780"/>
                <a:gd name="connsiteY4" fmla="*/ 2513806 h 2513806"/>
                <a:gd name="connsiteX5" fmla="*/ 0 w 2524780"/>
                <a:gd name="connsiteY5" fmla="*/ 1251416 h 2513806"/>
                <a:gd name="connsiteX6" fmla="*/ 1007975 w 2524780"/>
                <a:gd name="connsiteY6" fmla="*/ 14673 h 25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4780" h="2513806">
                  <a:moveTo>
                    <a:pt x="1104118" y="0"/>
                  </a:moveTo>
                  <a:lnTo>
                    <a:pt x="1420662" y="0"/>
                  </a:lnTo>
                  <a:lnTo>
                    <a:pt x="1516806" y="14673"/>
                  </a:lnTo>
                  <a:cubicBezTo>
                    <a:pt x="2092056" y="132386"/>
                    <a:pt x="2524780" y="641367"/>
                    <a:pt x="2524780" y="1251416"/>
                  </a:cubicBezTo>
                  <a:cubicBezTo>
                    <a:pt x="2524780" y="1948615"/>
                    <a:pt x="1959589" y="2513806"/>
                    <a:pt x="1262390" y="2513806"/>
                  </a:cubicBezTo>
                  <a:cubicBezTo>
                    <a:pt x="565191" y="2513806"/>
                    <a:pt x="0" y="1948615"/>
                    <a:pt x="0" y="1251416"/>
                  </a:cubicBezTo>
                  <a:cubicBezTo>
                    <a:pt x="0" y="641367"/>
                    <a:pt x="432725" y="132386"/>
                    <a:pt x="1007975" y="14673"/>
                  </a:cubicBezTo>
                  <a:close/>
                </a:path>
              </a:pathLst>
            </a:custGeom>
          </p:spPr>
        </p:pic>
        <p:sp>
          <p:nvSpPr>
            <p:cNvPr id="14" name="Freeform 18"/>
            <p:cNvSpPr>
              <a:spLocks noEditPoints="1"/>
            </p:cNvSpPr>
            <p:nvPr/>
          </p:nvSpPr>
          <p:spPr bwMode="auto">
            <a:xfrm>
              <a:off x="6496003" y="1181848"/>
              <a:ext cx="4503812" cy="4492500"/>
            </a:xfrm>
            <a:custGeom>
              <a:avLst/>
              <a:gdLst>
                <a:gd name="T0" fmla="*/ 167 w 334"/>
                <a:gd name="T1" fmla="*/ 0 h 333"/>
                <a:gd name="T2" fmla="*/ 0 w 334"/>
                <a:gd name="T3" fmla="*/ 166 h 333"/>
                <a:gd name="T4" fmla="*/ 167 w 334"/>
                <a:gd name="T5" fmla="*/ 333 h 333"/>
                <a:gd name="T6" fmla="*/ 334 w 334"/>
                <a:gd name="T7" fmla="*/ 166 h 333"/>
                <a:gd name="T8" fmla="*/ 167 w 334"/>
                <a:gd name="T9" fmla="*/ 0 h 333"/>
                <a:gd name="T10" fmla="*/ 167 w 334"/>
                <a:gd name="T11" fmla="*/ 332 h 333"/>
                <a:gd name="T12" fmla="*/ 1 w 334"/>
                <a:gd name="T13" fmla="*/ 166 h 333"/>
                <a:gd name="T14" fmla="*/ 167 w 334"/>
                <a:gd name="T15" fmla="*/ 1 h 333"/>
                <a:gd name="T16" fmla="*/ 332 w 334"/>
                <a:gd name="T17" fmla="*/ 166 h 333"/>
                <a:gd name="T18" fmla="*/ 167 w 334"/>
                <a:gd name="T19" fmla="*/ 3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333">
                  <a:moveTo>
                    <a:pt x="167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58"/>
                    <a:pt x="75" y="333"/>
                    <a:pt x="167" y="333"/>
                  </a:cubicBezTo>
                  <a:cubicBezTo>
                    <a:pt x="259" y="333"/>
                    <a:pt x="334" y="258"/>
                    <a:pt x="334" y="166"/>
                  </a:cubicBezTo>
                  <a:cubicBezTo>
                    <a:pt x="334" y="75"/>
                    <a:pt x="259" y="0"/>
                    <a:pt x="167" y="0"/>
                  </a:cubicBezTo>
                  <a:close/>
                  <a:moveTo>
                    <a:pt x="167" y="332"/>
                  </a:moveTo>
                  <a:cubicBezTo>
                    <a:pt x="76" y="332"/>
                    <a:pt x="1" y="258"/>
                    <a:pt x="1" y="166"/>
                  </a:cubicBezTo>
                  <a:cubicBezTo>
                    <a:pt x="1" y="75"/>
                    <a:pt x="76" y="1"/>
                    <a:pt x="167" y="1"/>
                  </a:cubicBezTo>
                  <a:cubicBezTo>
                    <a:pt x="258" y="1"/>
                    <a:pt x="332" y="75"/>
                    <a:pt x="332" y="166"/>
                  </a:cubicBezTo>
                  <a:cubicBezTo>
                    <a:pt x="332" y="258"/>
                    <a:pt x="258" y="332"/>
                    <a:pt x="167" y="33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0000">
                  <a:schemeClr val="bg1">
                    <a:alpha val="40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9"/>
            <p:cNvSpPr>
              <a:spLocks noEditPoints="1"/>
            </p:cNvSpPr>
            <p:nvPr/>
          </p:nvSpPr>
          <p:spPr bwMode="auto">
            <a:xfrm rot="5627766">
              <a:off x="6886409" y="1628838"/>
              <a:ext cx="3723004" cy="3723000"/>
            </a:xfrm>
            <a:custGeom>
              <a:avLst/>
              <a:gdLst>
                <a:gd name="T0" fmla="*/ 0 w 276"/>
                <a:gd name="T1" fmla="*/ 138 h 276"/>
                <a:gd name="T2" fmla="*/ 138 w 276"/>
                <a:gd name="T3" fmla="*/ 0 h 276"/>
                <a:gd name="T4" fmla="*/ 138 w 276"/>
                <a:gd name="T5" fmla="*/ 0 h 276"/>
                <a:gd name="T6" fmla="*/ 276 w 276"/>
                <a:gd name="T7" fmla="*/ 138 h 276"/>
                <a:gd name="T8" fmla="*/ 276 w 276"/>
                <a:gd name="T9" fmla="*/ 138 h 276"/>
                <a:gd name="T10" fmla="*/ 138 w 276"/>
                <a:gd name="T11" fmla="*/ 276 h 276"/>
                <a:gd name="T12" fmla="*/ 138 w 276"/>
                <a:gd name="T13" fmla="*/ 276 h 276"/>
                <a:gd name="T14" fmla="*/ 0 w 276"/>
                <a:gd name="T15" fmla="*/ 138 h 276"/>
                <a:gd name="T16" fmla="*/ 41 w 276"/>
                <a:gd name="T17" fmla="*/ 41 h 276"/>
                <a:gd name="T18" fmla="*/ 1 w 276"/>
                <a:gd name="T19" fmla="*/ 138 h 276"/>
                <a:gd name="T20" fmla="*/ 1 w 276"/>
                <a:gd name="T21" fmla="*/ 138 h 276"/>
                <a:gd name="T22" fmla="*/ 41 w 276"/>
                <a:gd name="T23" fmla="*/ 235 h 276"/>
                <a:gd name="T24" fmla="*/ 41 w 276"/>
                <a:gd name="T25" fmla="*/ 235 h 276"/>
                <a:gd name="T26" fmla="*/ 138 w 276"/>
                <a:gd name="T27" fmla="*/ 275 h 276"/>
                <a:gd name="T28" fmla="*/ 138 w 276"/>
                <a:gd name="T29" fmla="*/ 275 h 276"/>
                <a:gd name="T30" fmla="*/ 235 w 276"/>
                <a:gd name="T31" fmla="*/ 235 h 276"/>
                <a:gd name="T32" fmla="*/ 235 w 276"/>
                <a:gd name="T33" fmla="*/ 235 h 276"/>
                <a:gd name="T34" fmla="*/ 275 w 276"/>
                <a:gd name="T35" fmla="*/ 138 h 276"/>
                <a:gd name="T36" fmla="*/ 275 w 276"/>
                <a:gd name="T37" fmla="*/ 138 h 276"/>
                <a:gd name="T38" fmla="*/ 235 w 276"/>
                <a:gd name="T39" fmla="*/ 41 h 276"/>
                <a:gd name="T40" fmla="*/ 235 w 276"/>
                <a:gd name="T41" fmla="*/ 41 h 276"/>
                <a:gd name="T42" fmla="*/ 138 w 276"/>
                <a:gd name="T43" fmla="*/ 1 h 276"/>
                <a:gd name="T44" fmla="*/ 138 w 276"/>
                <a:gd name="T45" fmla="*/ 1 h 276"/>
                <a:gd name="T46" fmla="*/ 41 w 276"/>
                <a:gd name="T47" fmla="*/ 4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6" h="276">
                  <a:moveTo>
                    <a:pt x="0" y="138"/>
                  </a:moveTo>
                  <a:cubicBezTo>
                    <a:pt x="0" y="62"/>
                    <a:pt x="62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214" y="0"/>
                    <a:pt x="276" y="62"/>
                    <a:pt x="276" y="138"/>
                  </a:cubicBezTo>
                  <a:cubicBezTo>
                    <a:pt x="276" y="138"/>
                    <a:pt x="276" y="138"/>
                    <a:pt x="276" y="138"/>
                  </a:cubicBezTo>
                  <a:cubicBezTo>
                    <a:pt x="276" y="214"/>
                    <a:pt x="214" y="276"/>
                    <a:pt x="138" y="276"/>
                  </a:cubicBezTo>
                  <a:cubicBezTo>
                    <a:pt x="138" y="276"/>
                    <a:pt x="138" y="276"/>
                    <a:pt x="138" y="276"/>
                  </a:cubicBezTo>
                  <a:cubicBezTo>
                    <a:pt x="62" y="276"/>
                    <a:pt x="0" y="214"/>
                    <a:pt x="0" y="138"/>
                  </a:cubicBezTo>
                  <a:close/>
                  <a:moveTo>
                    <a:pt x="41" y="41"/>
                  </a:moveTo>
                  <a:cubicBezTo>
                    <a:pt x="16" y="66"/>
                    <a:pt x="1" y="100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76"/>
                    <a:pt x="16" y="210"/>
                    <a:pt x="41" y="235"/>
                  </a:cubicBezTo>
                  <a:cubicBezTo>
                    <a:pt x="41" y="235"/>
                    <a:pt x="41" y="235"/>
                    <a:pt x="41" y="235"/>
                  </a:cubicBezTo>
                  <a:cubicBezTo>
                    <a:pt x="66" y="260"/>
                    <a:pt x="100" y="275"/>
                    <a:pt x="138" y="275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76" y="275"/>
                    <a:pt x="210" y="260"/>
                    <a:pt x="235" y="235"/>
                  </a:cubicBezTo>
                  <a:cubicBezTo>
                    <a:pt x="235" y="235"/>
                    <a:pt x="235" y="235"/>
                    <a:pt x="235" y="235"/>
                  </a:cubicBezTo>
                  <a:cubicBezTo>
                    <a:pt x="259" y="210"/>
                    <a:pt x="275" y="176"/>
                    <a:pt x="275" y="138"/>
                  </a:cubicBezTo>
                  <a:cubicBezTo>
                    <a:pt x="275" y="138"/>
                    <a:pt x="275" y="138"/>
                    <a:pt x="275" y="138"/>
                  </a:cubicBezTo>
                  <a:cubicBezTo>
                    <a:pt x="275" y="100"/>
                    <a:pt x="259" y="66"/>
                    <a:pt x="235" y="41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10" y="17"/>
                    <a:pt x="176" y="1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00" y="1"/>
                    <a:pt x="66" y="17"/>
                    <a:pt x="41" y="4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0000">
                  <a:schemeClr val="bg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1"/>
            <p:cNvSpPr>
              <a:spLocks/>
            </p:cNvSpPr>
            <p:nvPr/>
          </p:nvSpPr>
          <p:spPr bwMode="auto">
            <a:xfrm>
              <a:off x="6507319" y="1181851"/>
              <a:ext cx="3777293" cy="4085879"/>
            </a:xfrm>
            <a:custGeom>
              <a:avLst/>
              <a:gdLst>
                <a:gd name="T0" fmla="*/ 278 w 278"/>
                <a:gd name="T1" fmla="*/ 46 h 300"/>
                <a:gd name="T2" fmla="*/ 164 w 278"/>
                <a:gd name="T3" fmla="*/ 0 h 300"/>
                <a:gd name="T4" fmla="*/ 0 w 278"/>
                <a:gd name="T5" fmla="*/ 164 h 300"/>
                <a:gd name="T6" fmla="*/ 71 w 278"/>
                <a:gd name="T7" fmla="*/ 300 h 300"/>
                <a:gd name="T8" fmla="*/ 278 w 278"/>
                <a:gd name="T9" fmla="*/ 4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300">
                  <a:moveTo>
                    <a:pt x="278" y="46"/>
                  </a:moveTo>
                  <a:cubicBezTo>
                    <a:pt x="248" y="18"/>
                    <a:pt x="208" y="0"/>
                    <a:pt x="164" y="0"/>
                  </a:cubicBezTo>
                  <a:cubicBezTo>
                    <a:pt x="73" y="0"/>
                    <a:pt x="0" y="74"/>
                    <a:pt x="0" y="164"/>
                  </a:cubicBezTo>
                  <a:cubicBezTo>
                    <a:pt x="0" y="221"/>
                    <a:pt x="28" y="271"/>
                    <a:pt x="71" y="300"/>
                  </a:cubicBezTo>
                  <a:cubicBezTo>
                    <a:pt x="56" y="193"/>
                    <a:pt x="166" y="61"/>
                    <a:pt x="278" y="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027183" y="1181844"/>
              <a:ext cx="3441452" cy="234944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>
              <a:spLocks noChangeArrowheads="1"/>
            </p:cNvSpPr>
            <p:nvPr/>
          </p:nvSpPr>
          <p:spPr bwMode="auto">
            <a:xfrm>
              <a:off x="6730712" y="4408560"/>
              <a:ext cx="4034395" cy="1265791"/>
            </a:xfrm>
            <a:custGeom>
              <a:avLst/>
              <a:gdLst>
                <a:gd name="connsiteX0" fmla="*/ 0 w 1131944"/>
                <a:gd name="connsiteY0" fmla="*/ 0 h 355147"/>
                <a:gd name="connsiteX1" fmla="*/ 32434 w 1131944"/>
                <a:gd name="connsiteY1" fmla="*/ 28884 h 355147"/>
                <a:gd name="connsiteX2" fmla="*/ 565972 w 1131944"/>
                <a:gd name="connsiteY2" fmla="*/ 191268 h 355147"/>
                <a:gd name="connsiteX3" fmla="*/ 1099510 w 1131944"/>
                <a:gd name="connsiteY3" fmla="*/ 28884 h 355147"/>
                <a:gd name="connsiteX4" fmla="*/ 1131944 w 1131944"/>
                <a:gd name="connsiteY4" fmla="*/ 0 h 355147"/>
                <a:gd name="connsiteX5" fmla="*/ 1089891 w 1131944"/>
                <a:gd name="connsiteY5" fmla="*/ 77281 h 355147"/>
                <a:gd name="connsiteX6" fmla="*/ 565972 w 1131944"/>
                <a:gd name="connsiteY6" fmla="*/ 355147 h 355147"/>
                <a:gd name="connsiteX7" fmla="*/ 42053 w 1131944"/>
                <a:gd name="connsiteY7" fmla="*/ 77281 h 355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1944" h="355147">
                  <a:moveTo>
                    <a:pt x="0" y="0"/>
                  </a:moveTo>
                  <a:lnTo>
                    <a:pt x="32434" y="28884"/>
                  </a:lnTo>
                  <a:cubicBezTo>
                    <a:pt x="168979" y="129213"/>
                    <a:pt x="357613" y="191268"/>
                    <a:pt x="565972" y="191268"/>
                  </a:cubicBezTo>
                  <a:cubicBezTo>
                    <a:pt x="774332" y="191268"/>
                    <a:pt x="962966" y="129213"/>
                    <a:pt x="1099510" y="28884"/>
                  </a:cubicBezTo>
                  <a:lnTo>
                    <a:pt x="1131944" y="0"/>
                  </a:lnTo>
                  <a:lnTo>
                    <a:pt x="1089891" y="77281"/>
                  </a:lnTo>
                  <a:cubicBezTo>
                    <a:pt x="976348" y="244926"/>
                    <a:pt x="784064" y="355147"/>
                    <a:pt x="565972" y="355147"/>
                  </a:cubicBezTo>
                  <a:cubicBezTo>
                    <a:pt x="347880" y="355147"/>
                    <a:pt x="155597" y="244926"/>
                    <a:pt x="42053" y="7728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48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4C411E">
                    <a:alpha val="29804"/>
                  </a:srgbClr>
                </a:clrFrom>
                <a:clrTo>
                  <a:srgbClr val="4C411E">
                    <a:alpha val="0"/>
                  </a:srgbClr>
                </a:clrTo>
              </a:clrChange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992" y="308682"/>
              <a:ext cx="6309130" cy="6240636"/>
            </a:xfrm>
            <a:prstGeom prst="rect">
              <a:avLst/>
            </a:prstGeom>
          </p:spPr>
        </p:pic>
        <p:grpSp>
          <p:nvGrpSpPr>
            <p:cNvPr id="21" name="组合 20"/>
            <p:cNvGrpSpPr/>
            <p:nvPr/>
          </p:nvGrpSpPr>
          <p:grpSpPr>
            <a:xfrm rot="18778614">
              <a:off x="7204422" y="3163"/>
              <a:ext cx="3082267" cy="6892889"/>
              <a:chOff x="8431078" y="889359"/>
              <a:chExt cx="2468677" cy="5520716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4C411E">
                      <a:alpha val="29804"/>
                    </a:srgbClr>
                  </a:clrFrom>
                  <a:clrTo>
                    <a:srgbClr val="4C411E">
                      <a:alpha val="0"/>
                    </a:srgbClr>
                  </a:clrTo>
                </a:clrChange>
                <a:duotone>
                  <a:prstClr val="black"/>
                  <a:srgbClr val="3BF6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1079" y="889359"/>
                <a:ext cx="2468676" cy="1926177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4C411E">
                      <a:alpha val="29804"/>
                    </a:srgbClr>
                  </a:clrFrom>
                  <a:clrTo>
                    <a:srgbClr val="4C411E">
                      <a:alpha val="0"/>
                    </a:srgbClr>
                  </a:clrTo>
                </a:clrChange>
                <a:duotone>
                  <a:prstClr val="black"/>
                  <a:srgbClr val="3BF6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1078" y="4483898"/>
                <a:ext cx="2468676" cy="1926177"/>
              </a:xfrm>
              <a:prstGeom prst="rect">
                <a:avLst/>
              </a:prstGeom>
            </p:spPr>
          </p:pic>
        </p:grpSp>
      </p:grpSp>
      <p:sp>
        <p:nvSpPr>
          <p:cNvPr id="26" name="任意多边形 25"/>
          <p:cNvSpPr/>
          <p:nvPr/>
        </p:nvSpPr>
        <p:spPr>
          <a:xfrm flipH="1">
            <a:off x="4459283" y="12944"/>
            <a:ext cx="1852697" cy="6845055"/>
          </a:xfrm>
          <a:custGeom>
            <a:avLst/>
            <a:gdLst>
              <a:gd name="connsiteX0" fmla="*/ 162698 w 1189547"/>
              <a:gd name="connsiteY0" fmla="*/ 0 h 5045223"/>
              <a:gd name="connsiteX1" fmla="*/ 196982 w 1189547"/>
              <a:gd name="connsiteY1" fmla="*/ 0 h 5045223"/>
              <a:gd name="connsiteX2" fmla="*/ 385852 w 1189547"/>
              <a:gd name="connsiteY2" fmla="*/ 207809 h 5045223"/>
              <a:gd name="connsiteX3" fmla="*/ 1189547 w 1189547"/>
              <a:gd name="connsiteY3" fmla="*/ 2446574 h 5045223"/>
              <a:gd name="connsiteX4" fmla="*/ 158693 w 1189547"/>
              <a:gd name="connsiteY4" fmla="*/ 4935277 h 5045223"/>
              <a:gd name="connsiteX5" fmla="*/ 37722 w 1189547"/>
              <a:gd name="connsiteY5" fmla="*/ 5045223 h 5045223"/>
              <a:gd name="connsiteX6" fmla="*/ 0 w 1189547"/>
              <a:gd name="connsiteY6" fmla="*/ 5045223 h 5045223"/>
              <a:gd name="connsiteX7" fmla="*/ 140732 w 1189547"/>
              <a:gd name="connsiteY7" fmla="*/ 4917317 h 5045223"/>
              <a:gd name="connsiteX8" fmla="*/ 1164147 w 1189547"/>
              <a:gd name="connsiteY8" fmla="*/ 2446574 h 5045223"/>
              <a:gd name="connsiteX9" fmla="*/ 366252 w 1189547"/>
              <a:gd name="connsiteY9" fmla="*/ 223966 h 504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9547" h="5045223">
                <a:moveTo>
                  <a:pt x="162698" y="0"/>
                </a:moveTo>
                <a:lnTo>
                  <a:pt x="196982" y="0"/>
                </a:lnTo>
                <a:lnTo>
                  <a:pt x="385852" y="207809"/>
                </a:lnTo>
                <a:cubicBezTo>
                  <a:pt x="887937" y="816196"/>
                  <a:pt x="1189547" y="1596163"/>
                  <a:pt x="1189547" y="2446574"/>
                </a:cubicBezTo>
                <a:cubicBezTo>
                  <a:pt x="1189547" y="3418473"/>
                  <a:pt x="795607" y="4298363"/>
                  <a:pt x="158693" y="4935277"/>
                </a:cubicBezTo>
                <a:lnTo>
                  <a:pt x="37722" y="5045223"/>
                </a:lnTo>
                <a:lnTo>
                  <a:pt x="0" y="5045223"/>
                </a:lnTo>
                <a:lnTo>
                  <a:pt x="140732" y="4917317"/>
                </a:lnTo>
                <a:cubicBezTo>
                  <a:pt x="773051" y="4284999"/>
                  <a:pt x="1164147" y="3411459"/>
                  <a:pt x="1164147" y="2446574"/>
                </a:cubicBezTo>
                <a:cubicBezTo>
                  <a:pt x="1164147" y="1602300"/>
                  <a:pt x="864714" y="827962"/>
                  <a:pt x="366252" y="223966"/>
                </a:cubicBezTo>
                <a:close/>
              </a:path>
            </a:pathLst>
          </a:custGeom>
          <a:noFill/>
          <a:ln>
            <a:solidFill>
              <a:srgbClr val="53D2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H="1">
            <a:off x="1161893" y="1661334"/>
            <a:ext cx="2973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53D2FF"/>
                </a:solidFill>
                <a:latin typeface="微软雅黑"/>
                <a:ea typeface="微软雅黑"/>
              </a:rPr>
              <a:t>在此点击添加所需文本内容</a:t>
            </a:r>
          </a:p>
        </p:txBody>
      </p:sp>
      <p:sp>
        <p:nvSpPr>
          <p:cNvPr id="28" name="矩形 27"/>
          <p:cNvSpPr/>
          <p:nvPr/>
        </p:nvSpPr>
        <p:spPr>
          <a:xfrm flipH="1">
            <a:off x="727695" y="2581973"/>
            <a:ext cx="2973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53D2FF"/>
                </a:solidFill>
                <a:latin typeface="微软雅黑"/>
                <a:ea typeface="微软雅黑"/>
              </a:rPr>
              <a:t>在此点击添加所需文本内容</a:t>
            </a:r>
          </a:p>
        </p:txBody>
      </p:sp>
      <p:sp>
        <p:nvSpPr>
          <p:cNvPr id="29" name="矩形 28"/>
          <p:cNvSpPr/>
          <p:nvPr/>
        </p:nvSpPr>
        <p:spPr>
          <a:xfrm flipH="1">
            <a:off x="607482" y="3502612"/>
            <a:ext cx="2973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53D2FF"/>
                </a:solidFill>
                <a:latin typeface="微软雅黑"/>
                <a:ea typeface="微软雅黑"/>
              </a:rPr>
              <a:t>在此点击添加所需文本内容</a:t>
            </a:r>
          </a:p>
        </p:txBody>
      </p:sp>
      <p:sp>
        <p:nvSpPr>
          <p:cNvPr id="30" name="矩形 29"/>
          <p:cNvSpPr/>
          <p:nvPr/>
        </p:nvSpPr>
        <p:spPr>
          <a:xfrm flipH="1">
            <a:off x="727695" y="4423251"/>
            <a:ext cx="2973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53D2FF"/>
                </a:solidFill>
                <a:latin typeface="微软雅黑"/>
                <a:ea typeface="微软雅黑"/>
              </a:rPr>
              <a:t>在此点击添加所需文本内容</a:t>
            </a:r>
          </a:p>
        </p:txBody>
      </p:sp>
      <p:sp>
        <p:nvSpPr>
          <p:cNvPr id="31" name="矩形 30"/>
          <p:cNvSpPr/>
          <p:nvPr/>
        </p:nvSpPr>
        <p:spPr>
          <a:xfrm flipH="1">
            <a:off x="1161893" y="5343890"/>
            <a:ext cx="2973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53D2FF"/>
                </a:solidFill>
                <a:latin typeface="微软雅黑"/>
                <a:ea typeface="微软雅黑"/>
              </a:rPr>
              <a:t>在此点击添加所需文本内容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4193608" y="1248135"/>
            <a:ext cx="1168623" cy="1172097"/>
            <a:chOff x="3966029" y="668672"/>
            <a:chExt cx="2944361" cy="2953114"/>
          </a:xfrm>
        </p:grpSpPr>
        <p:grpSp>
          <p:nvGrpSpPr>
            <p:cNvPr id="49" name="组合 48"/>
            <p:cNvGrpSpPr/>
            <p:nvPr/>
          </p:nvGrpSpPr>
          <p:grpSpPr>
            <a:xfrm>
              <a:off x="3966029" y="668672"/>
              <a:ext cx="2944361" cy="2953114"/>
              <a:chOff x="6426723" y="-696289"/>
              <a:chExt cx="6113620" cy="6131796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55" name="组合 54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74" name="图片 7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75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76" name="组合 75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77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8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56" name="组合 55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69" name="图片 68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70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72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3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57" name="组合 56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64" name="图片 6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65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66" name="组合 65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67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8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58" name="组合 57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60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61" name="组合 60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62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3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2" name="组合 51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53" name="任意多边形 52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任意多边形 53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0" name="文本框 49"/>
            <p:cNvSpPr txBox="1"/>
            <p:nvPr/>
          </p:nvSpPr>
          <p:spPr>
            <a:xfrm>
              <a:off x="4503497" y="1698500"/>
              <a:ext cx="1751918" cy="98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  <a:ea typeface="方正综艺简体" panose="03000509000000000000" pitchFamily="65" charset="-122"/>
                </a:rPr>
                <a:t>01</a:t>
              </a:r>
              <a:endPara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  <a:ea typeface="方正综艺简体" panose="03000509000000000000" pitchFamily="65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3952112" y="2166123"/>
            <a:ext cx="1168623" cy="1172097"/>
            <a:chOff x="3966029" y="668672"/>
            <a:chExt cx="2944361" cy="2953114"/>
          </a:xfrm>
        </p:grpSpPr>
        <p:grpSp>
          <p:nvGrpSpPr>
            <p:cNvPr id="112" name="组合 111"/>
            <p:cNvGrpSpPr/>
            <p:nvPr/>
          </p:nvGrpSpPr>
          <p:grpSpPr>
            <a:xfrm>
              <a:off x="3966029" y="668672"/>
              <a:ext cx="2944361" cy="2953114"/>
              <a:chOff x="6426723" y="-696289"/>
              <a:chExt cx="6113620" cy="6131796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118" name="组合 117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37" name="图片 13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38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39" name="组合 138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40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9" name="组合 118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32" name="图片 131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33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34" name="组合 133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35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6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20" name="组合 119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27" name="图片 126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28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29" name="组合 128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30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1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21" name="组合 120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22" name="图片 121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23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24" name="组合 123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25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26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15" name="组合 114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116" name="任意多边形 115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13" name="文本框 112"/>
            <p:cNvSpPr txBox="1"/>
            <p:nvPr/>
          </p:nvSpPr>
          <p:spPr>
            <a:xfrm>
              <a:off x="4503497" y="1698500"/>
              <a:ext cx="1751918" cy="98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  <a:ea typeface="方正综艺简体" panose="03000509000000000000" pitchFamily="65" charset="-122"/>
                </a:rPr>
                <a:t>02</a:t>
              </a:r>
              <a:endPara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  <a:ea typeface="方正综艺简体" panose="03000509000000000000" pitchFamily="65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3913522" y="3084111"/>
            <a:ext cx="1168623" cy="1172097"/>
            <a:chOff x="3966029" y="668672"/>
            <a:chExt cx="2944361" cy="2953114"/>
          </a:xfrm>
        </p:grpSpPr>
        <p:grpSp>
          <p:nvGrpSpPr>
            <p:cNvPr id="143" name="组合 142"/>
            <p:cNvGrpSpPr/>
            <p:nvPr/>
          </p:nvGrpSpPr>
          <p:grpSpPr>
            <a:xfrm>
              <a:off x="3966029" y="668672"/>
              <a:ext cx="2944361" cy="2953114"/>
              <a:chOff x="6426723" y="-696289"/>
              <a:chExt cx="6113620" cy="6131796"/>
            </a:xfrm>
          </p:grpSpPr>
          <p:grpSp>
            <p:nvGrpSpPr>
              <p:cNvPr id="145" name="组合 144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149" name="组合 148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68" name="图片 167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6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70" name="组合 16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7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50" name="组合 149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63" name="图片 16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6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65" name="组合 16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6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51" name="组合 150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58" name="图片 157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5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60" name="组合 15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6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52" name="组合 151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53" name="图片 15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5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55" name="组合 15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5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46" name="组合 145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147" name="任意多边形 146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任意多边形 147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44" name="文本框 143"/>
            <p:cNvSpPr txBox="1"/>
            <p:nvPr/>
          </p:nvSpPr>
          <p:spPr>
            <a:xfrm>
              <a:off x="4503497" y="1698500"/>
              <a:ext cx="1751918" cy="98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  <a:ea typeface="方正综艺简体" panose="03000509000000000000" pitchFamily="65" charset="-122"/>
                </a:rPr>
                <a:t>03</a:t>
              </a:r>
              <a:endPara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  <a:ea typeface="方正综艺简体" panose="03000509000000000000" pitchFamily="65" charset="-122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4091724" y="4002099"/>
            <a:ext cx="1168623" cy="1172097"/>
            <a:chOff x="3966029" y="668672"/>
            <a:chExt cx="2944361" cy="2953114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966029" y="668672"/>
              <a:ext cx="2944361" cy="2953114"/>
              <a:chOff x="6426723" y="-696289"/>
              <a:chExt cx="6113620" cy="6131796"/>
            </a:xfrm>
          </p:grpSpPr>
          <p:grpSp>
            <p:nvGrpSpPr>
              <p:cNvPr id="176" name="组合 175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180" name="组合 179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99" name="图片 198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00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01" name="组合 200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02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03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81" name="组合 180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94" name="图片 19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95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96" name="组合 195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97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98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82" name="组合 181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89" name="图片 188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90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91" name="组合 190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92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93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83" name="组合 182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84" name="图片 183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85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86" name="组合 185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87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8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77" name="组合 176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178" name="任意多边形 177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9" name="任意多边形 178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75" name="文本框 174"/>
            <p:cNvSpPr txBox="1"/>
            <p:nvPr/>
          </p:nvSpPr>
          <p:spPr>
            <a:xfrm>
              <a:off x="4503497" y="1698500"/>
              <a:ext cx="1751918" cy="98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  <a:ea typeface="方正综艺简体" panose="03000509000000000000" pitchFamily="65" charset="-122"/>
                </a:rPr>
                <a:t>04</a:t>
              </a:r>
              <a:endPara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  <a:ea typeface="方正综艺简体" panose="03000509000000000000" pitchFamily="65" charset="-122"/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4407806" y="4920087"/>
            <a:ext cx="1168623" cy="1172097"/>
            <a:chOff x="3966029" y="668672"/>
            <a:chExt cx="2944361" cy="2953114"/>
          </a:xfrm>
        </p:grpSpPr>
        <p:grpSp>
          <p:nvGrpSpPr>
            <p:cNvPr id="205" name="组合 204"/>
            <p:cNvGrpSpPr/>
            <p:nvPr/>
          </p:nvGrpSpPr>
          <p:grpSpPr>
            <a:xfrm>
              <a:off x="3966029" y="668672"/>
              <a:ext cx="2944361" cy="2953114"/>
              <a:chOff x="6426723" y="-696289"/>
              <a:chExt cx="6113620" cy="6131796"/>
            </a:xfrm>
          </p:grpSpPr>
          <p:grpSp>
            <p:nvGrpSpPr>
              <p:cNvPr id="207" name="组合 206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211" name="组合 210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30" name="图片 22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3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2" name="组合 23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3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3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12" name="组合 211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25" name="图片 22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2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27" name="组合 22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2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13" name="组合 212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20" name="图片 219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2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22" name="组合 22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2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2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14" name="组合 213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215" name="图片 21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21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17" name="组合 21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21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21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08" name="组合 207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209" name="任意多边形 208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任意多边形 209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206" name="文本框 205"/>
            <p:cNvSpPr txBox="1"/>
            <p:nvPr/>
          </p:nvSpPr>
          <p:spPr>
            <a:xfrm>
              <a:off x="4503497" y="1698500"/>
              <a:ext cx="1751918" cy="98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  <a:ea typeface="方正综艺简体" panose="03000509000000000000" pitchFamily="65" charset="-122"/>
                </a:rPr>
                <a:t>05</a:t>
              </a:r>
              <a:endPara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  <a:ea typeface="方正综艺简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11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组合 362"/>
          <p:cNvGrpSpPr/>
          <p:nvPr/>
        </p:nvGrpSpPr>
        <p:grpSpPr>
          <a:xfrm>
            <a:off x="4901095" y="445112"/>
            <a:ext cx="2294278" cy="915614"/>
            <a:chOff x="4874175" y="445112"/>
            <a:chExt cx="2294278" cy="915614"/>
          </a:xfrm>
        </p:grpSpPr>
        <p:sp>
          <p:nvSpPr>
            <p:cNvPr id="349" name="文本框 348"/>
            <p:cNvSpPr txBox="1"/>
            <p:nvPr/>
          </p:nvSpPr>
          <p:spPr>
            <a:xfrm>
              <a:off x="4874175" y="775951"/>
              <a:ext cx="2294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S</a:t>
              </a:r>
              <a:r>
                <a:rPr lang="en-US" altLang="zh-CN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elling poin</a:t>
              </a:r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t</a:t>
              </a:r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5249486" y="445112"/>
              <a:ext cx="1548196" cy="59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卖点</a:t>
              </a:r>
            </a:p>
          </p:txBody>
        </p:sp>
      </p:grpSp>
      <p:grpSp>
        <p:nvGrpSpPr>
          <p:cNvPr id="394" name="组合 393"/>
          <p:cNvGrpSpPr/>
          <p:nvPr/>
        </p:nvGrpSpPr>
        <p:grpSpPr>
          <a:xfrm>
            <a:off x="3385104" y="1203679"/>
            <a:ext cx="5421791" cy="188158"/>
            <a:chOff x="2418427" y="5936509"/>
            <a:chExt cx="5421791" cy="499695"/>
          </a:xfrm>
        </p:grpSpPr>
        <p:sp>
          <p:nvSpPr>
            <p:cNvPr id="395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6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7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131028" y="2051275"/>
            <a:ext cx="7001946" cy="1444642"/>
            <a:chOff x="-182436" y="2051275"/>
            <a:chExt cx="7001946" cy="1444642"/>
          </a:xfrm>
        </p:grpSpPr>
        <p:grpSp>
          <p:nvGrpSpPr>
            <p:cNvPr id="7" name="组合 6"/>
            <p:cNvGrpSpPr/>
            <p:nvPr/>
          </p:nvGrpSpPr>
          <p:grpSpPr>
            <a:xfrm>
              <a:off x="-182436" y="2051275"/>
              <a:ext cx="7001946" cy="1444642"/>
              <a:chOff x="-386901" y="2003394"/>
              <a:chExt cx="7596100" cy="1567228"/>
            </a:xfrm>
          </p:grpSpPr>
          <p:sp>
            <p:nvSpPr>
              <p:cNvPr id="138" name="Freeform 5"/>
              <p:cNvSpPr>
                <a:spLocks/>
              </p:cNvSpPr>
              <p:nvPr/>
            </p:nvSpPr>
            <p:spPr bwMode="auto">
              <a:xfrm>
                <a:off x="443628" y="2067544"/>
                <a:ext cx="5560896" cy="1280939"/>
              </a:xfrm>
              <a:custGeom>
                <a:avLst/>
                <a:gdLst>
                  <a:gd name="T0" fmla="*/ 460 w 460"/>
                  <a:gd name="T1" fmla="*/ 98 h 105"/>
                  <a:gd name="T2" fmla="*/ 451 w 460"/>
                  <a:gd name="T3" fmla="*/ 105 h 105"/>
                  <a:gd name="T4" fmla="*/ 8 w 460"/>
                  <a:gd name="T5" fmla="*/ 105 h 105"/>
                  <a:gd name="T6" fmla="*/ 0 w 460"/>
                  <a:gd name="T7" fmla="*/ 98 h 105"/>
                  <a:gd name="T8" fmla="*/ 0 w 460"/>
                  <a:gd name="T9" fmla="*/ 7 h 105"/>
                  <a:gd name="T10" fmla="*/ 8 w 460"/>
                  <a:gd name="T11" fmla="*/ 0 h 105"/>
                  <a:gd name="T12" fmla="*/ 451 w 460"/>
                  <a:gd name="T13" fmla="*/ 0 h 105"/>
                  <a:gd name="T14" fmla="*/ 460 w 460"/>
                  <a:gd name="T15" fmla="*/ 7 h 105"/>
                  <a:gd name="T16" fmla="*/ 460 w 460"/>
                  <a:gd name="T17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0" h="105">
                    <a:moveTo>
                      <a:pt x="460" y="98"/>
                    </a:moveTo>
                    <a:cubicBezTo>
                      <a:pt x="460" y="102"/>
                      <a:pt x="456" y="105"/>
                      <a:pt x="451" y="105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3" y="105"/>
                      <a:pt x="0" y="102"/>
                      <a:pt x="0" y="9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56" y="0"/>
                      <a:pt x="460" y="3"/>
                      <a:pt x="460" y="7"/>
                    </a:cubicBezTo>
                    <a:lnTo>
                      <a:pt x="460" y="98"/>
                    </a:lnTo>
                    <a:close/>
                  </a:path>
                </a:pathLst>
              </a:cu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 flip="none" rotWithShape="1">
                  <a:gsLst>
                    <a:gs pos="0">
                      <a:srgbClr val="63BDEA"/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6"/>
              <p:cNvSpPr>
                <a:spLocks/>
              </p:cNvSpPr>
              <p:nvPr/>
            </p:nvSpPr>
            <p:spPr bwMode="auto">
              <a:xfrm>
                <a:off x="527499" y="2149834"/>
                <a:ext cx="5393154" cy="635386"/>
              </a:xfrm>
              <a:custGeom>
                <a:avLst/>
                <a:gdLst>
                  <a:gd name="T0" fmla="*/ 446 w 446"/>
                  <a:gd name="T1" fmla="*/ 52 h 52"/>
                  <a:gd name="T2" fmla="*/ 446 w 446"/>
                  <a:gd name="T3" fmla="*/ 6 h 52"/>
                  <a:gd name="T4" fmla="*/ 439 w 446"/>
                  <a:gd name="T5" fmla="*/ 0 h 52"/>
                  <a:gd name="T6" fmla="*/ 7 w 446"/>
                  <a:gd name="T7" fmla="*/ 0 h 52"/>
                  <a:gd name="T8" fmla="*/ 0 w 446"/>
                  <a:gd name="T9" fmla="*/ 6 h 52"/>
                  <a:gd name="T10" fmla="*/ 0 w 446"/>
                  <a:gd name="T11" fmla="*/ 52 h 52"/>
                  <a:gd name="T12" fmla="*/ 446 w 446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6" h="52">
                    <a:moveTo>
                      <a:pt x="446" y="52"/>
                    </a:moveTo>
                    <a:cubicBezTo>
                      <a:pt x="446" y="6"/>
                      <a:pt x="446" y="6"/>
                      <a:pt x="446" y="6"/>
                    </a:cubicBezTo>
                    <a:cubicBezTo>
                      <a:pt x="446" y="2"/>
                      <a:pt x="443" y="0"/>
                      <a:pt x="43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446" y="5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0" name="组合 139"/>
              <p:cNvGrpSpPr/>
              <p:nvPr/>
            </p:nvGrpSpPr>
            <p:grpSpPr>
              <a:xfrm rot="16200000">
                <a:off x="5216033" y="2635270"/>
                <a:ext cx="1409240" cy="145488"/>
                <a:chOff x="7420528" y="2851119"/>
                <a:chExt cx="4714322" cy="383490"/>
              </a:xfrm>
            </p:grpSpPr>
            <p:sp>
              <p:nvSpPr>
                <p:cNvPr id="141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45" name="组合 144"/>
              <p:cNvGrpSpPr/>
              <p:nvPr/>
            </p:nvGrpSpPr>
            <p:grpSpPr>
              <a:xfrm rot="16200000">
                <a:off x="-167609" y="2635269"/>
                <a:ext cx="1409238" cy="145489"/>
                <a:chOff x="7420528" y="2851119"/>
                <a:chExt cx="4714322" cy="383490"/>
              </a:xfrm>
            </p:grpSpPr>
            <p:sp>
              <p:nvSpPr>
                <p:cNvPr id="146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68" name="椭圆 267"/>
              <p:cNvSpPr/>
              <p:nvPr/>
            </p:nvSpPr>
            <p:spPr>
              <a:xfrm rot="5400000">
                <a:off x="5619883" y="2637652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椭圆 268"/>
              <p:cNvSpPr/>
              <p:nvPr/>
            </p:nvSpPr>
            <p:spPr>
              <a:xfrm rot="5400000">
                <a:off x="238416" y="2663059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285" name="图片 28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8629" y="3093870"/>
                <a:ext cx="2168304" cy="476752"/>
              </a:xfrm>
              <a:prstGeom prst="rect">
                <a:avLst/>
              </a:prstGeom>
            </p:spPr>
          </p:pic>
          <p:pic>
            <p:nvPicPr>
              <p:cNvPr id="286" name="图片 28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337330" y="2490833"/>
                <a:ext cx="1173911" cy="258112"/>
              </a:xfrm>
              <a:prstGeom prst="rect">
                <a:avLst/>
              </a:prstGeom>
            </p:spPr>
          </p:pic>
          <p:pic>
            <p:nvPicPr>
              <p:cNvPr id="287" name="图片 28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53820" y="2576559"/>
                <a:ext cx="1173911" cy="258112"/>
              </a:xfrm>
              <a:prstGeom prst="rect">
                <a:avLst/>
              </a:prstGeom>
            </p:spPr>
          </p:pic>
          <p:grpSp>
            <p:nvGrpSpPr>
              <p:cNvPr id="312" name="组合 311"/>
              <p:cNvGrpSpPr/>
              <p:nvPr/>
            </p:nvGrpSpPr>
            <p:grpSpPr>
              <a:xfrm>
                <a:off x="-386901" y="3214690"/>
                <a:ext cx="7596100" cy="96249"/>
                <a:chOff x="7420528" y="2851119"/>
                <a:chExt cx="4714322" cy="383490"/>
              </a:xfrm>
            </p:grpSpPr>
            <p:sp>
              <p:nvSpPr>
                <p:cNvPr id="313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5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2137000" y="2326534"/>
              <a:ext cx="66228" cy="762958"/>
              <a:chOff x="2274644" y="2375076"/>
              <a:chExt cx="66228" cy="762958"/>
            </a:xfrm>
          </p:grpSpPr>
          <p:sp>
            <p:nvSpPr>
              <p:cNvPr id="271" name="矩形 270"/>
              <p:cNvSpPr/>
              <p:nvPr/>
            </p:nvSpPr>
            <p:spPr>
              <a:xfrm>
                <a:off x="2274644" y="2435053"/>
                <a:ext cx="36000" cy="70298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7" name="矩形 276"/>
              <p:cNvSpPr/>
              <p:nvPr/>
            </p:nvSpPr>
            <p:spPr>
              <a:xfrm>
                <a:off x="2297720" y="2436322"/>
                <a:ext cx="19955" cy="654139"/>
              </a:xfrm>
              <a:prstGeom prst="rect">
                <a:avLst/>
              </a:prstGeom>
              <a:solidFill>
                <a:srgbClr val="055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8" name="组合 277"/>
              <p:cNvGrpSpPr/>
              <p:nvPr/>
            </p:nvGrpSpPr>
            <p:grpSpPr>
              <a:xfrm rot="16200000">
                <a:off x="2042211" y="2608387"/>
                <a:ext cx="531972" cy="65350"/>
                <a:chOff x="7420528" y="2851119"/>
                <a:chExt cx="4714322" cy="383490"/>
              </a:xfrm>
            </p:grpSpPr>
            <p:sp>
              <p:nvSpPr>
                <p:cNvPr id="279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0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2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28" name="文本框 227"/>
            <p:cNvSpPr txBox="1"/>
            <p:nvPr/>
          </p:nvSpPr>
          <p:spPr>
            <a:xfrm>
              <a:off x="600883" y="2511677"/>
              <a:ext cx="1559193" cy="39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  <p:sp>
          <p:nvSpPr>
            <p:cNvPr id="356" name="矩形 355"/>
            <p:cNvSpPr/>
            <p:nvPr/>
          </p:nvSpPr>
          <p:spPr>
            <a:xfrm>
              <a:off x="2265820" y="2341759"/>
              <a:ext cx="3496865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上海锐普广告有限公司是中国第一家精品</a:t>
              </a:r>
              <a:r>
                <a:rPr lang="en-US" altLang="zh-CN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设计机构。</a:t>
              </a:r>
            </a:p>
          </p:txBody>
        </p:sp>
      </p:grpSp>
      <p:grpSp>
        <p:nvGrpSpPr>
          <p:cNvPr id="425" name="组合 424"/>
          <p:cNvGrpSpPr/>
          <p:nvPr/>
        </p:nvGrpSpPr>
        <p:grpSpPr>
          <a:xfrm>
            <a:off x="5321082" y="2051275"/>
            <a:ext cx="7001946" cy="1444642"/>
            <a:chOff x="-182436" y="2051275"/>
            <a:chExt cx="7001946" cy="1444642"/>
          </a:xfrm>
        </p:grpSpPr>
        <p:grpSp>
          <p:nvGrpSpPr>
            <p:cNvPr id="426" name="组合 425"/>
            <p:cNvGrpSpPr/>
            <p:nvPr/>
          </p:nvGrpSpPr>
          <p:grpSpPr>
            <a:xfrm>
              <a:off x="-182436" y="2051275"/>
              <a:ext cx="7001946" cy="1444642"/>
              <a:chOff x="-386901" y="2003394"/>
              <a:chExt cx="7596100" cy="1567228"/>
            </a:xfrm>
          </p:grpSpPr>
          <p:sp>
            <p:nvSpPr>
              <p:cNvPr id="437" name="Freeform 5"/>
              <p:cNvSpPr>
                <a:spLocks/>
              </p:cNvSpPr>
              <p:nvPr/>
            </p:nvSpPr>
            <p:spPr bwMode="auto">
              <a:xfrm>
                <a:off x="443628" y="2067544"/>
                <a:ext cx="5560896" cy="1280939"/>
              </a:xfrm>
              <a:custGeom>
                <a:avLst/>
                <a:gdLst>
                  <a:gd name="T0" fmla="*/ 460 w 460"/>
                  <a:gd name="T1" fmla="*/ 98 h 105"/>
                  <a:gd name="T2" fmla="*/ 451 w 460"/>
                  <a:gd name="T3" fmla="*/ 105 h 105"/>
                  <a:gd name="T4" fmla="*/ 8 w 460"/>
                  <a:gd name="T5" fmla="*/ 105 h 105"/>
                  <a:gd name="T6" fmla="*/ 0 w 460"/>
                  <a:gd name="T7" fmla="*/ 98 h 105"/>
                  <a:gd name="T8" fmla="*/ 0 w 460"/>
                  <a:gd name="T9" fmla="*/ 7 h 105"/>
                  <a:gd name="T10" fmla="*/ 8 w 460"/>
                  <a:gd name="T11" fmla="*/ 0 h 105"/>
                  <a:gd name="T12" fmla="*/ 451 w 460"/>
                  <a:gd name="T13" fmla="*/ 0 h 105"/>
                  <a:gd name="T14" fmla="*/ 460 w 460"/>
                  <a:gd name="T15" fmla="*/ 7 h 105"/>
                  <a:gd name="T16" fmla="*/ 460 w 460"/>
                  <a:gd name="T17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0" h="105">
                    <a:moveTo>
                      <a:pt x="460" y="98"/>
                    </a:moveTo>
                    <a:cubicBezTo>
                      <a:pt x="460" y="102"/>
                      <a:pt x="456" y="105"/>
                      <a:pt x="451" y="105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3" y="105"/>
                      <a:pt x="0" y="102"/>
                      <a:pt x="0" y="9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56" y="0"/>
                      <a:pt x="460" y="3"/>
                      <a:pt x="460" y="7"/>
                    </a:cubicBezTo>
                    <a:lnTo>
                      <a:pt x="460" y="9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70000">
                    <a:srgbClr val="00060C">
                      <a:alpha val="80000"/>
                    </a:srgbClr>
                  </a:gs>
                  <a:gs pos="100000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 flip="none" rotWithShape="1">
                  <a:gsLst>
                    <a:gs pos="0">
                      <a:srgbClr val="63BDEA"/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Freeform 6"/>
              <p:cNvSpPr>
                <a:spLocks/>
              </p:cNvSpPr>
              <p:nvPr/>
            </p:nvSpPr>
            <p:spPr bwMode="auto">
              <a:xfrm>
                <a:off x="527499" y="2149834"/>
                <a:ext cx="5393154" cy="635386"/>
              </a:xfrm>
              <a:custGeom>
                <a:avLst/>
                <a:gdLst>
                  <a:gd name="T0" fmla="*/ 446 w 446"/>
                  <a:gd name="T1" fmla="*/ 52 h 52"/>
                  <a:gd name="T2" fmla="*/ 446 w 446"/>
                  <a:gd name="T3" fmla="*/ 6 h 52"/>
                  <a:gd name="T4" fmla="*/ 439 w 446"/>
                  <a:gd name="T5" fmla="*/ 0 h 52"/>
                  <a:gd name="T6" fmla="*/ 7 w 446"/>
                  <a:gd name="T7" fmla="*/ 0 h 52"/>
                  <a:gd name="T8" fmla="*/ 0 w 446"/>
                  <a:gd name="T9" fmla="*/ 6 h 52"/>
                  <a:gd name="T10" fmla="*/ 0 w 446"/>
                  <a:gd name="T11" fmla="*/ 52 h 52"/>
                  <a:gd name="T12" fmla="*/ 446 w 446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6" h="52">
                    <a:moveTo>
                      <a:pt x="446" y="52"/>
                    </a:moveTo>
                    <a:cubicBezTo>
                      <a:pt x="446" y="6"/>
                      <a:pt x="446" y="6"/>
                      <a:pt x="446" y="6"/>
                    </a:cubicBezTo>
                    <a:cubicBezTo>
                      <a:pt x="446" y="2"/>
                      <a:pt x="443" y="0"/>
                      <a:pt x="43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446" y="5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39" name="组合 438"/>
              <p:cNvGrpSpPr/>
              <p:nvPr/>
            </p:nvGrpSpPr>
            <p:grpSpPr>
              <a:xfrm rot="16200000">
                <a:off x="5216033" y="2635270"/>
                <a:ext cx="1409240" cy="145488"/>
                <a:chOff x="7420528" y="2851119"/>
                <a:chExt cx="4714322" cy="383490"/>
              </a:xfrm>
            </p:grpSpPr>
            <p:sp>
              <p:nvSpPr>
                <p:cNvPr id="455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6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7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8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40" name="组合 439"/>
              <p:cNvGrpSpPr/>
              <p:nvPr/>
            </p:nvGrpSpPr>
            <p:grpSpPr>
              <a:xfrm rot="16200000">
                <a:off x="-167609" y="2635269"/>
                <a:ext cx="1409238" cy="145489"/>
                <a:chOff x="7420528" y="2851119"/>
                <a:chExt cx="4714322" cy="383490"/>
              </a:xfrm>
            </p:grpSpPr>
            <p:sp>
              <p:nvSpPr>
                <p:cNvPr id="451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2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3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4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41" name="椭圆 440"/>
              <p:cNvSpPr/>
              <p:nvPr/>
            </p:nvSpPr>
            <p:spPr>
              <a:xfrm rot="5400000">
                <a:off x="5619883" y="2637652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2" name="椭圆 441"/>
              <p:cNvSpPr/>
              <p:nvPr/>
            </p:nvSpPr>
            <p:spPr>
              <a:xfrm rot="5400000">
                <a:off x="238416" y="2663059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43" name="图片 44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8629" y="3093870"/>
                <a:ext cx="2168304" cy="476752"/>
              </a:xfrm>
              <a:prstGeom prst="rect">
                <a:avLst/>
              </a:prstGeom>
            </p:spPr>
          </p:pic>
          <p:pic>
            <p:nvPicPr>
              <p:cNvPr id="444" name="图片 44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337330" y="2490833"/>
                <a:ext cx="1173911" cy="258112"/>
              </a:xfrm>
              <a:prstGeom prst="rect">
                <a:avLst/>
              </a:prstGeom>
            </p:spPr>
          </p:pic>
          <p:pic>
            <p:nvPicPr>
              <p:cNvPr id="445" name="图片 44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53820" y="2576559"/>
                <a:ext cx="1173911" cy="258112"/>
              </a:xfrm>
              <a:prstGeom prst="rect">
                <a:avLst/>
              </a:prstGeom>
            </p:spPr>
          </p:pic>
          <p:grpSp>
            <p:nvGrpSpPr>
              <p:cNvPr id="446" name="组合 445"/>
              <p:cNvGrpSpPr/>
              <p:nvPr/>
            </p:nvGrpSpPr>
            <p:grpSpPr>
              <a:xfrm>
                <a:off x="-386901" y="3214690"/>
                <a:ext cx="7596100" cy="96249"/>
                <a:chOff x="7420528" y="2851119"/>
                <a:chExt cx="4714322" cy="383490"/>
              </a:xfrm>
            </p:grpSpPr>
            <p:sp>
              <p:nvSpPr>
                <p:cNvPr id="447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8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9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0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27" name="组合 426"/>
            <p:cNvGrpSpPr/>
            <p:nvPr/>
          </p:nvGrpSpPr>
          <p:grpSpPr>
            <a:xfrm>
              <a:off x="2137000" y="2326534"/>
              <a:ext cx="66228" cy="762958"/>
              <a:chOff x="2274644" y="2375076"/>
              <a:chExt cx="66228" cy="762958"/>
            </a:xfrm>
          </p:grpSpPr>
          <p:sp>
            <p:nvSpPr>
              <p:cNvPr id="430" name="矩形 429"/>
              <p:cNvSpPr/>
              <p:nvPr/>
            </p:nvSpPr>
            <p:spPr>
              <a:xfrm>
                <a:off x="2274644" y="2435053"/>
                <a:ext cx="36000" cy="70298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2297720" y="2436322"/>
                <a:ext cx="19955" cy="654139"/>
              </a:xfrm>
              <a:prstGeom prst="rect">
                <a:avLst/>
              </a:prstGeom>
              <a:solidFill>
                <a:srgbClr val="055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32" name="组合 431"/>
              <p:cNvGrpSpPr/>
              <p:nvPr/>
            </p:nvGrpSpPr>
            <p:grpSpPr>
              <a:xfrm rot="16200000">
                <a:off x="2042211" y="2608387"/>
                <a:ext cx="531972" cy="65350"/>
                <a:chOff x="7420528" y="2851119"/>
                <a:chExt cx="4714322" cy="383490"/>
              </a:xfrm>
            </p:grpSpPr>
            <p:sp>
              <p:nvSpPr>
                <p:cNvPr id="433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4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5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6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28" name="文本框 427"/>
            <p:cNvSpPr txBox="1"/>
            <p:nvPr/>
          </p:nvSpPr>
          <p:spPr>
            <a:xfrm>
              <a:off x="600883" y="2511677"/>
              <a:ext cx="1559193" cy="39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  <p:sp>
          <p:nvSpPr>
            <p:cNvPr id="429" name="矩形 428"/>
            <p:cNvSpPr/>
            <p:nvPr/>
          </p:nvSpPr>
          <p:spPr>
            <a:xfrm>
              <a:off x="2265820" y="2341759"/>
              <a:ext cx="3496865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上海锐普广告有限公司是中国第一家精品</a:t>
              </a:r>
              <a:r>
                <a:rPr lang="en-US" altLang="zh-CN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设计机构。</a:t>
              </a:r>
            </a:p>
          </p:txBody>
        </p:sp>
      </p:grpSp>
      <p:grpSp>
        <p:nvGrpSpPr>
          <p:cNvPr id="459" name="组合 458"/>
          <p:cNvGrpSpPr/>
          <p:nvPr/>
        </p:nvGrpSpPr>
        <p:grpSpPr>
          <a:xfrm>
            <a:off x="-131028" y="3640045"/>
            <a:ext cx="7001946" cy="1444642"/>
            <a:chOff x="-182436" y="2051275"/>
            <a:chExt cx="7001946" cy="1444642"/>
          </a:xfrm>
        </p:grpSpPr>
        <p:grpSp>
          <p:nvGrpSpPr>
            <p:cNvPr id="460" name="组合 459"/>
            <p:cNvGrpSpPr/>
            <p:nvPr/>
          </p:nvGrpSpPr>
          <p:grpSpPr>
            <a:xfrm>
              <a:off x="-182436" y="2051275"/>
              <a:ext cx="7001946" cy="1444642"/>
              <a:chOff x="-386901" y="2003394"/>
              <a:chExt cx="7596100" cy="1567228"/>
            </a:xfrm>
          </p:grpSpPr>
          <p:sp>
            <p:nvSpPr>
              <p:cNvPr id="471" name="Freeform 5"/>
              <p:cNvSpPr>
                <a:spLocks/>
              </p:cNvSpPr>
              <p:nvPr/>
            </p:nvSpPr>
            <p:spPr bwMode="auto">
              <a:xfrm>
                <a:off x="443628" y="2067544"/>
                <a:ext cx="5560896" cy="1280939"/>
              </a:xfrm>
              <a:custGeom>
                <a:avLst/>
                <a:gdLst>
                  <a:gd name="T0" fmla="*/ 460 w 460"/>
                  <a:gd name="T1" fmla="*/ 98 h 105"/>
                  <a:gd name="T2" fmla="*/ 451 w 460"/>
                  <a:gd name="T3" fmla="*/ 105 h 105"/>
                  <a:gd name="T4" fmla="*/ 8 w 460"/>
                  <a:gd name="T5" fmla="*/ 105 h 105"/>
                  <a:gd name="T6" fmla="*/ 0 w 460"/>
                  <a:gd name="T7" fmla="*/ 98 h 105"/>
                  <a:gd name="T8" fmla="*/ 0 w 460"/>
                  <a:gd name="T9" fmla="*/ 7 h 105"/>
                  <a:gd name="T10" fmla="*/ 8 w 460"/>
                  <a:gd name="T11" fmla="*/ 0 h 105"/>
                  <a:gd name="T12" fmla="*/ 451 w 460"/>
                  <a:gd name="T13" fmla="*/ 0 h 105"/>
                  <a:gd name="T14" fmla="*/ 460 w 460"/>
                  <a:gd name="T15" fmla="*/ 7 h 105"/>
                  <a:gd name="T16" fmla="*/ 460 w 460"/>
                  <a:gd name="T17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0" h="105">
                    <a:moveTo>
                      <a:pt x="460" y="98"/>
                    </a:moveTo>
                    <a:cubicBezTo>
                      <a:pt x="460" y="102"/>
                      <a:pt x="456" y="105"/>
                      <a:pt x="451" y="105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3" y="105"/>
                      <a:pt x="0" y="102"/>
                      <a:pt x="0" y="9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56" y="0"/>
                      <a:pt x="460" y="3"/>
                      <a:pt x="460" y="7"/>
                    </a:cubicBezTo>
                    <a:lnTo>
                      <a:pt x="460" y="98"/>
                    </a:lnTo>
                    <a:close/>
                  </a:path>
                </a:pathLst>
              </a:cu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 flip="none" rotWithShape="1">
                  <a:gsLst>
                    <a:gs pos="0">
                      <a:srgbClr val="63BDEA"/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6"/>
              <p:cNvSpPr>
                <a:spLocks/>
              </p:cNvSpPr>
              <p:nvPr/>
            </p:nvSpPr>
            <p:spPr bwMode="auto">
              <a:xfrm>
                <a:off x="527499" y="2149834"/>
                <a:ext cx="5393154" cy="635386"/>
              </a:xfrm>
              <a:custGeom>
                <a:avLst/>
                <a:gdLst>
                  <a:gd name="T0" fmla="*/ 446 w 446"/>
                  <a:gd name="T1" fmla="*/ 52 h 52"/>
                  <a:gd name="T2" fmla="*/ 446 w 446"/>
                  <a:gd name="T3" fmla="*/ 6 h 52"/>
                  <a:gd name="T4" fmla="*/ 439 w 446"/>
                  <a:gd name="T5" fmla="*/ 0 h 52"/>
                  <a:gd name="T6" fmla="*/ 7 w 446"/>
                  <a:gd name="T7" fmla="*/ 0 h 52"/>
                  <a:gd name="T8" fmla="*/ 0 w 446"/>
                  <a:gd name="T9" fmla="*/ 6 h 52"/>
                  <a:gd name="T10" fmla="*/ 0 w 446"/>
                  <a:gd name="T11" fmla="*/ 52 h 52"/>
                  <a:gd name="T12" fmla="*/ 446 w 446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6" h="52">
                    <a:moveTo>
                      <a:pt x="446" y="52"/>
                    </a:moveTo>
                    <a:cubicBezTo>
                      <a:pt x="446" y="6"/>
                      <a:pt x="446" y="6"/>
                      <a:pt x="446" y="6"/>
                    </a:cubicBezTo>
                    <a:cubicBezTo>
                      <a:pt x="446" y="2"/>
                      <a:pt x="443" y="0"/>
                      <a:pt x="43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446" y="5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73" name="组合 472"/>
              <p:cNvGrpSpPr/>
              <p:nvPr/>
            </p:nvGrpSpPr>
            <p:grpSpPr>
              <a:xfrm rot="16200000">
                <a:off x="5216033" y="2635270"/>
                <a:ext cx="1409240" cy="145488"/>
                <a:chOff x="7420528" y="2851119"/>
                <a:chExt cx="4714322" cy="383490"/>
              </a:xfrm>
            </p:grpSpPr>
            <p:sp>
              <p:nvSpPr>
                <p:cNvPr id="489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0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1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2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4" name="组合 473"/>
              <p:cNvGrpSpPr/>
              <p:nvPr/>
            </p:nvGrpSpPr>
            <p:grpSpPr>
              <a:xfrm rot="16200000">
                <a:off x="-167609" y="2635269"/>
                <a:ext cx="1409238" cy="145489"/>
                <a:chOff x="7420528" y="2851119"/>
                <a:chExt cx="4714322" cy="383490"/>
              </a:xfrm>
            </p:grpSpPr>
            <p:sp>
              <p:nvSpPr>
                <p:cNvPr id="485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6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7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8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75" name="椭圆 474"/>
              <p:cNvSpPr/>
              <p:nvPr/>
            </p:nvSpPr>
            <p:spPr>
              <a:xfrm rot="5400000">
                <a:off x="5619883" y="2637652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6" name="椭圆 475"/>
              <p:cNvSpPr/>
              <p:nvPr/>
            </p:nvSpPr>
            <p:spPr>
              <a:xfrm rot="5400000">
                <a:off x="238416" y="2663059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477" name="图片 4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8629" y="3093870"/>
                <a:ext cx="2168304" cy="476752"/>
              </a:xfrm>
              <a:prstGeom prst="rect">
                <a:avLst/>
              </a:prstGeom>
            </p:spPr>
          </p:pic>
          <p:pic>
            <p:nvPicPr>
              <p:cNvPr id="478" name="图片 47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337330" y="2490833"/>
                <a:ext cx="1173911" cy="258112"/>
              </a:xfrm>
              <a:prstGeom prst="rect">
                <a:avLst/>
              </a:prstGeom>
            </p:spPr>
          </p:pic>
          <p:pic>
            <p:nvPicPr>
              <p:cNvPr id="479" name="图片 47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53820" y="2576559"/>
                <a:ext cx="1173911" cy="258112"/>
              </a:xfrm>
              <a:prstGeom prst="rect">
                <a:avLst/>
              </a:prstGeom>
            </p:spPr>
          </p:pic>
          <p:grpSp>
            <p:nvGrpSpPr>
              <p:cNvPr id="480" name="组合 479"/>
              <p:cNvGrpSpPr/>
              <p:nvPr/>
            </p:nvGrpSpPr>
            <p:grpSpPr>
              <a:xfrm>
                <a:off x="-386901" y="3214690"/>
                <a:ext cx="7596100" cy="96249"/>
                <a:chOff x="7420528" y="2851119"/>
                <a:chExt cx="4714322" cy="383490"/>
              </a:xfrm>
            </p:grpSpPr>
            <p:sp>
              <p:nvSpPr>
                <p:cNvPr id="481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2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3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4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61" name="组合 460"/>
            <p:cNvGrpSpPr/>
            <p:nvPr/>
          </p:nvGrpSpPr>
          <p:grpSpPr>
            <a:xfrm>
              <a:off x="2137000" y="2326534"/>
              <a:ext cx="66228" cy="762958"/>
              <a:chOff x="2274644" y="2375076"/>
              <a:chExt cx="66228" cy="762958"/>
            </a:xfrm>
          </p:grpSpPr>
          <p:sp>
            <p:nvSpPr>
              <p:cNvPr id="464" name="矩形 463"/>
              <p:cNvSpPr/>
              <p:nvPr/>
            </p:nvSpPr>
            <p:spPr>
              <a:xfrm>
                <a:off x="2274644" y="2435053"/>
                <a:ext cx="36000" cy="70298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5" name="矩形 464"/>
              <p:cNvSpPr/>
              <p:nvPr/>
            </p:nvSpPr>
            <p:spPr>
              <a:xfrm>
                <a:off x="2297720" y="2436322"/>
                <a:ext cx="19955" cy="654139"/>
              </a:xfrm>
              <a:prstGeom prst="rect">
                <a:avLst/>
              </a:prstGeom>
              <a:solidFill>
                <a:srgbClr val="055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66" name="组合 465"/>
              <p:cNvGrpSpPr/>
              <p:nvPr/>
            </p:nvGrpSpPr>
            <p:grpSpPr>
              <a:xfrm rot="16200000">
                <a:off x="2042211" y="2608387"/>
                <a:ext cx="531972" cy="65350"/>
                <a:chOff x="7420528" y="2851119"/>
                <a:chExt cx="4714322" cy="383490"/>
              </a:xfrm>
            </p:grpSpPr>
            <p:sp>
              <p:nvSpPr>
                <p:cNvPr id="467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8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9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0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62" name="文本框 461"/>
            <p:cNvSpPr txBox="1"/>
            <p:nvPr/>
          </p:nvSpPr>
          <p:spPr>
            <a:xfrm>
              <a:off x="600883" y="2511677"/>
              <a:ext cx="1559193" cy="39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  <p:sp>
          <p:nvSpPr>
            <p:cNvPr id="463" name="矩形 462"/>
            <p:cNvSpPr/>
            <p:nvPr/>
          </p:nvSpPr>
          <p:spPr>
            <a:xfrm>
              <a:off x="2265820" y="2341759"/>
              <a:ext cx="3496865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上海锐普广告有限公司是中国第一家精品</a:t>
              </a:r>
              <a:r>
                <a:rPr lang="en-US" altLang="zh-CN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设计机构。</a:t>
              </a:r>
            </a:p>
          </p:txBody>
        </p:sp>
      </p:grpSp>
      <p:grpSp>
        <p:nvGrpSpPr>
          <p:cNvPr id="493" name="组合 492"/>
          <p:cNvGrpSpPr/>
          <p:nvPr/>
        </p:nvGrpSpPr>
        <p:grpSpPr>
          <a:xfrm>
            <a:off x="5321082" y="3640045"/>
            <a:ext cx="7001946" cy="1444642"/>
            <a:chOff x="-182436" y="2051275"/>
            <a:chExt cx="7001946" cy="1444642"/>
          </a:xfrm>
        </p:grpSpPr>
        <p:grpSp>
          <p:nvGrpSpPr>
            <p:cNvPr id="494" name="组合 493"/>
            <p:cNvGrpSpPr/>
            <p:nvPr/>
          </p:nvGrpSpPr>
          <p:grpSpPr>
            <a:xfrm>
              <a:off x="-182436" y="2051275"/>
              <a:ext cx="7001946" cy="1444642"/>
              <a:chOff x="-386901" y="2003394"/>
              <a:chExt cx="7596100" cy="1567228"/>
            </a:xfrm>
          </p:grpSpPr>
          <p:sp>
            <p:nvSpPr>
              <p:cNvPr id="505" name="Freeform 5"/>
              <p:cNvSpPr>
                <a:spLocks/>
              </p:cNvSpPr>
              <p:nvPr/>
            </p:nvSpPr>
            <p:spPr bwMode="auto">
              <a:xfrm>
                <a:off x="443628" y="2067544"/>
                <a:ext cx="5560896" cy="1280939"/>
              </a:xfrm>
              <a:custGeom>
                <a:avLst/>
                <a:gdLst>
                  <a:gd name="T0" fmla="*/ 460 w 460"/>
                  <a:gd name="T1" fmla="*/ 98 h 105"/>
                  <a:gd name="T2" fmla="*/ 451 w 460"/>
                  <a:gd name="T3" fmla="*/ 105 h 105"/>
                  <a:gd name="T4" fmla="*/ 8 w 460"/>
                  <a:gd name="T5" fmla="*/ 105 h 105"/>
                  <a:gd name="T6" fmla="*/ 0 w 460"/>
                  <a:gd name="T7" fmla="*/ 98 h 105"/>
                  <a:gd name="T8" fmla="*/ 0 w 460"/>
                  <a:gd name="T9" fmla="*/ 7 h 105"/>
                  <a:gd name="T10" fmla="*/ 8 w 460"/>
                  <a:gd name="T11" fmla="*/ 0 h 105"/>
                  <a:gd name="T12" fmla="*/ 451 w 460"/>
                  <a:gd name="T13" fmla="*/ 0 h 105"/>
                  <a:gd name="T14" fmla="*/ 460 w 460"/>
                  <a:gd name="T15" fmla="*/ 7 h 105"/>
                  <a:gd name="T16" fmla="*/ 460 w 460"/>
                  <a:gd name="T17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0" h="105">
                    <a:moveTo>
                      <a:pt x="460" y="98"/>
                    </a:moveTo>
                    <a:cubicBezTo>
                      <a:pt x="460" y="102"/>
                      <a:pt x="456" y="105"/>
                      <a:pt x="451" y="105"/>
                    </a:cubicBezTo>
                    <a:cubicBezTo>
                      <a:pt x="8" y="105"/>
                      <a:pt x="8" y="105"/>
                      <a:pt x="8" y="105"/>
                    </a:cubicBezTo>
                    <a:cubicBezTo>
                      <a:pt x="3" y="105"/>
                      <a:pt x="0" y="102"/>
                      <a:pt x="0" y="9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456" y="0"/>
                      <a:pt x="460" y="3"/>
                      <a:pt x="460" y="7"/>
                    </a:cubicBezTo>
                    <a:lnTo>
                      <a:pt x="460" y="98"/>
                    </a:lnTo>
                    <a:close/>
                  </a:path>
                </a:pathLst>
              </a:cu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 flip="none" rotWithShape="1">
                  <a:gsLst>
                    <a:gs pos="0">
                      <a:srgbClr val="63BDEA"/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13500000" scaled="1"/>
                  <a:tileRect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Freeform 6"/>
              <p:cNvSpPr>
                <a:spLocks/>
              </p:cNvSpPr>
              <p:nvPr/>
            </p:nvSpPr>
            <p:spPr bwMode="auto">
              <a:xfrm>
                <a:off x="527499" y="2149834"/>
                <a:ext cx="5393154" cy="635386"/>
              </a:xfrm>
              <a:custGeom>
                <a:avLst/>
                <a:gdLst>
                  <a:gd name="T0" fmla="*/ 446 w 446"/>
                  <a:gd name="T1" fmla="*/ 52 h 52"/>
                  <a:gd name="T2" fmla="*/ 446 w 446"/>
                  <a:gd name="T3" fmla="*/ 6 h 52"/>
                  <a:gd name="T4" fmla="*/ 439 w 446"/>
                  <a:gd name="T5" fmla="*/ 0 h 52"/>
                  <a:gd name="T6" fmla="*/ 7 w 446"/>
                  <a:gd name="T7" fmla="*/ 0 h 52"/>
                  <a:gd name="T8" fmla="*/ 0 w 446"/>
                  <a:gd name="T9" fmla="*/ 6 h 52"/>
                  <a:gd name="T10" fmla="*/ 0 w 446"/>
                  <a:gd name="T11" fmla="*/ 52 h 52"/>
                  <a:gd name="T12" fmla="*/ 446 w 446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6" h="52">
                    <a:moveTo>
                      <a:pt x="446" y="52"/>
                    </a:moveTo>
                    <a:cubicBezTo>
                      <a:pt x="446" y="6"/>
                      <a:pt x="446" y="6"/>
                      <a:pt x="446" y="6"/>
                    </a:cubicBezTo>
                    <a:cubicBezTo>
                      <a:pt x="446" y="2"/>
                      <a:pt x="443" y="0"/>
                      <a:pt x="43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446" y="5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07" name="组合 506"/>
              <p:cNvGrpSpPr/>
              <p:nvPr/>
            </p:nvGrpSpPr>
            <p:grpSpPr>
              <a:xfrm rot="16200000">
                <a:off x="5216033" y="2635270"/>
                <a:ext cx="1409240" cy="145488"/>
                <a:chOff x="7420528" y="2851119"/>
                <a:chExt cx="4714322" cy="383490"/>
              </a:xfrm>
            </p:grpSpPr>
            <p:sp>
              <p:nvSpPr>
                <p:cNvPr id="523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4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5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6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8" name="组合 507"/>
              <p:cNvGrpSpPr/>
              <p:nvPr/>
            </p:nvGrpSpPr>
            <p:grpSpPr>
              <a:xfrm rot="16200000">
                <a:off x="-167609" y="2635269"/>
                <a:ext cx="1409238" cy="145489"/>
                <a:chOff x="7420528" y="2851119"/>
                <a:chExt cx="4714322" cy="383490"/>
              </a:xfrm>
            </p:grpSpPr>
            <p:sp>
              <p:nvSpPr>
                <p:cNvPr id="519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0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1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2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09" name="椭圆 508"/>
              <p:cNvSpPr/>
              <p:nvPr/>
            </p:nvSpPr>
            <p:spPr>
              <a:xfrm rot="5400000">
                <a:off x="5619883" y="2637652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0" name="椭圆 509"/>
              <p:cNvSpPr/>
              <p:nvPr/>
            </p:nvSpPr>
            <p:spPr>
              <a:xfrm rot="5400000">
                <a:off x="238416" y="2663059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511" name="图片 5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8629" y="3093870"/>
                <a:ext cx="2168304" cy="476752"/>
              </a:xfrm>
              <a:prstGeom prst="rect">
                <a:avLst/>
              </a:prstGeom>
            </p:spPr>
          </p:pic>
          <p:pic>
            <p:nvPicPr>
              <p:cNvPr id="512" name="图片 5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337330" y="2490833"/>
                <a:ext cx="1173911" cy="258112"/>
              </a:xfrm>
              <a:prstGeom prst="rect">
                <a:avLst/>
              </a:prstGeom>
            </p:spPr>
          </p:pic>
          <p:pic>
            <p:nvPicPr>
              <p:cNvPr id="513" name="图片 5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53820" y="2576559"/>
                <a:ext cx="1173911" cy="258112"/>
              </a:xfrm>
              <a:prstGeom prst="rect">
                <a:avLst/>
              </a:prstGeom>
            </p:spPr>
          </p:pic>
          <p:grpSp>
            <p:nvGrpSpPr>
              <p:cNvPr id="514" name="组合 513"/>
              <p:cNvGrpSpPr/>
              <p:nvPr/>
            </p:nvGrpSpPr>
            <p:grpSpPr>
              <a:xfrm>
                <a:off x="-386901" y="3214690"/>
                <a:ext cx="7596100" cy="96249"/>
                <a:chOff x="7420528" y="2851119"/>
                <a:chExt cx="4714322" cy="383490"/>
              </a:xfrm>
            </p:grpSpPr>
            <p:sp>
              <p:nvSpPr>
                <p:cNvPr id="515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6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7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8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95" name="组合 494"/>
            <p:cNvGrpSpPr/>
            <p:nvPr/>
          </p:nvGrpSpPr>
          <p:grpSpPr>
            <a:xfrm>
              <a:off x="2137000" y="2326534"/>
              <a:ext cx="66228" cy="762958"/>
              <a:chOff x="2274644" y="2375076"/>
              <a:chExt cx="66228" cy="762958"/>
            </a:xfrm>
          </p:grpSpPr>
          <p:sp>
            <p:nvSpPr>
              <p:cNvPr id="498" name="矩形 497"/>
              <p:cNvSpPr/>
              <p:nvPr/>
            </p:nvSpPr>
            <p:spPr>
              <a:xfrm>
                <a:off x="2274644" y="2435053"/>
                <a:ext cx="36000" cy="70298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9" name="矩形 498"/>
              <p:cNvSpPr/>
              <p:nvPr/>
            </p:nvSpPr>
            <p:spPr>
              <a:xfrm>
                <a:off x="2297720" y="2436322"/>
                <a:ext cx="19955" cy="654139"/>
              </a:xfrm>
              <a:prstGeom prst="rect">
                <a:avLst/>
              </a:prstGeom>
              <a:solidFill>
                <a:srgbClr val="055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0" name="组合 499"/>
              <p:cNvGrpSpPr/>
              <p:nvPr/>
            </p:nvGrpSpPr>
            <p:grpSpPr>
              <a:xfrm rot="16200000">
                <a:off x="2042211" y="2608387"/>
                <a:ext cx="531972" cy="65350"/>
                <a:chOff x="7420528" y="2851119"/>
                <a:chExt cx="4714322" cy="383490"/>
              </a:xfrm>
            </p:grpSpPr>
            <p:sp>
              <p:nvSpPr>
                <p:cNvPr id="501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2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3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4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96" name="文本框 495"/>
            <p:cNvSpPr txBox="1"/>
            <p:nvPr/>
          </p:nvSpPr>
          <p:spPr>
            <a:xfrm>
              <a:off x="600883" y="2511677"/>
              <a:ext cx="1559193" cy="39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  <p:sp>
          <p:nvSpPr>
            <p:cNvPr id="497" name="矩形 496"/>
            <p:cNvSpPr/>
            <p:nvPr/>
          </p:nvSpPr>
          <p:spPr>
            <a:xfrm>
              <a:off x="2265820" y="2341759"/>
              <a:ext cx="3496865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上海锐普广告有限公司是中国第一家精品</a:t>
              </a:r>
              <a:r>
                <a:rPr lang="en-US" altLang="zh-CN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6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设计机构。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60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" presetClass="entr" presetSubtype="2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1510475" y="1493617"/>
            <a:ext cx="9374932" cy="3992782"/>
          </a:xfrm>
          <a:custGeom>
            <a:avLst/>
            <a:gdLst>
              <a:gd name="T0" fmla="*/ 1808 w 1808"/>
              <a:gd name="T1" fmla="*/ 343 h 768"/>
              <a:gd name="T2" fmla="*/ 1735 w 1808"/>
              <a:gd name="T3" fmla="*/ 61 h 768"/>
              <a:gd name="T4" fmla="*/ 1563 w 1808"/>
              <a:gd name="T5" fmla="*/ 43 h 768"/>
              <a:gd name="T6" fmla="*/ 1550 w 1808"/>
              <a:gd name="T7" fmla="*/ 55 h 768"/>
              <a:gd name="T8" fmla="*/ 1351 w 1808"/>
              <a:gd name="T9" fmla="*/ 39 h 768"/>
              <a:gd name="T10" fmla="*/ 993 w 1808"/>
              <a:gd name="T11" fmla="*/ 32 h 768"/>
              <a:gd name="T12" fmla="*/ 990 w 1808"/>
              <a:gd name="T13" fmla="*/ 32 h 768"/>
              <a:gd name="T14" fmla="*/ 943 w 1808"/>
              <a:gd name="T15" fmla="*/ 32 h 768"/>
              <a:gd name="T16" fmla="*/ 676 w 1808"/>
              <a:gd name="T17" fmla="*/ 34 h 768"/>
              <a:gd name="T18" fmla="*/ 665 w 1808"/>
              <a:gd name="T19" fmla="*/ 0 h 768"/>
              <a:gd name="T20" fmla="*/ 639 w 1808"/>
              <a:gd name="T21" fmla="*/ 34 h 768"/>
              <a:gd name="T22" fmla="*/ 463 w 1808"/>
              <a:gd name="T23" fmla="*/ 37 h 768"/>
              <a:gd name="T24" fmla="*/ 462 w 1808"/>
              <a:gd name="T25" fmla="*/ 37 h 768"/>
              <a:gd name="T26" fmla="*/ 395 w 1808"/>
              <a:gd name="T27" fmla="*/ 32 h 768"/>
              <a:gd name="T28" fmla="*/ 297 w 1808"/>
              <a:gd name="T29" fmla="*/ 43 h 768"/>
              <a:gd name="T30" fmla="*/ 259 w 1808"/>
              <a:gd name="T31" fmla="*/ 48 h 768"/>
              <a:gd name="T32" fmla="*/ 254 w 1808"/>
              <a:gd name="T33" fmla="*/ 48 h 768"/>
              <a:gd name="T34" fmla="*/ 216 w 1808"/>
              <a:gd name="T35" fmla="*/ 40 h 768"/>
              <a:gd name="T36" fmla="*/ 99 w 1808"/>
              <a:gd name="T37" fmla="*/ 65 h 768"/>
              <a:gd name="T38" fmla="*/ 72 w 1808"/>
              <a:gd name="T39" fmla="*/ 68 h 768"/>
              <a:gd name="T40" fmla="*/ 24 w 1808"/>
              <a:gd name="T41" fmla="*/ 144 h 768"/>
              <a:gd name="T42" fmla="*/ 24 w 1808"/>
              <a:gd name="T43" fmla="*/ 624 h 768"/>
              <a:gd name="T44" fmla="*/ 72 w 1808"/>
              <a:gd name="T45" fmla="*/ 700 h 768"/>
              <a:gd name="T46" fmla="*/ 99 w 1808"/>
              <a:gd name="T47" fmla="*/ 703 h 768"/>
              <a:gd name="T48" fmla="*/ 216 w 1808"/>
              <a:gd name="T49" fmla="*/ 728 h 768"/>
              <a:gd name="T50" fmla="*/ 254 w 1808"/>
              <a:gd name="T51" fmla="*/ 721 h 768"/>
              <a:gd name="T52" fmla="*/ 259 w 1808"/>
              <a:gd name="T53" fmla="*/ 721 h 768"/>
              <a:gd name="T54" fmla="*/ 297 w 1808"/>
              <a:gd name="T55" fmla="*/ 725 h 768"/>
              <a:gd name="T56" fmla="*/ 297 w 1808"/>
              <a:gd name="T57" fmla="*/ 724 h 768"/>
              <a:gd name="T58" fmla="*/ 298 w 1808"/>
              <a:gd name="T59" fmla="*/ 726 h 768"/>
              <a:gd name="T60" fmla="*/ 461 w 1808"/>
              <a:gd name="T61" fmla="*/ 732 h 768"/>
              <a:gd name="T62" fmla="*/ 638 w 1808"/>
              <a:gd name="T63" fmla="*/ 734 h 768"/>
              <a:gd name="T64" fmla="*/ 655 w 1808"/>
              <a:gd name="T65" fmla="*/ 765 h 768"/>
              <a:gd name="T66" fmla="*/ 667 w 1808"/>
              <a:gd name="T67" fmla="*/ 768 h 768"/>
              <a:gd name="T68" fmla="*/ 676 w 1808"/>
              <a:gd name="T69" fmla="*/ 735 h 768"/>
              <a:gd name="T70" fmla="*/ 944 w 1808"/>
              <a:gd name="T71" fmla="*/ 736 h 768"/>
              <a:gd name="T72" fmla="*/ 991 w 1808"/>
              <a:gd name="T73" fmla="*/ 736 h 768"/>
              <a:gd name="T74" fmla="*/ 993 w 1808"/>
              <a:gd name="T75" fmla="*/ 736 h 768"/>
              <a:gd name="T76" fmla="*/ 1352 w 1808"/>
              <a:gd name="T77" fmla="*/ 730 h 768"/>
              <a:gd name="T78" fmla="*/ 1550 w 1808"/>
              <a:gd name="T79" fmla="*/ 714 h 768"/>
              <a:gd name="T80" fmla="*/ 1563 w 1808"/>
              <a:gd name="T81" fmla="*/ 725 h 768"/>
              <a:gd name="T82" fmla="*/ 1735 w 1808"/>
              <a:gd name="T83" fmla="*/ 708 h 768"/>
              <a:gd name="T84" fmla="*/ 1808 w 1808"/>
              <a:gd name="T85" fmla="*/ 426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08" h="768">
                <a:moveTo>
                  <a:pt x="1808" y="384"/>
                </a:moveTo>
                <a:cubicBezTo>
                  <a:pt x="1808" y="370"/>
                  <a:pt x="1808" y="356"/>
                  <a:pt x="1808" y="343"/>
                </a:cubicBezTo>
                <a:cubicBezTo>
                  <a:pt x="1808" y="267"/>
                  <a:pt x="1808" y="212"/>
                  <a:pt x="1800" y="130"/>
                </a:cubicBezTo>
                <a:cubicBezTo>
                  <a:pt x="1795" y="80"/>
                  <a:pt x="1782" y="66"/>
                  <a:pt x="1735" y="61"/>
                </a:cubicBezTo>
                <a:cubicBezTo>
                  <a:pt x="1572" y="44"/>
                  <a:pt x="1572" y="44"/>
                  <a:pt x="1572" y="44"/>
                </a:cubicBezTo>
                <a:cubicBezTo>
                  <a:pt x="1569" y="43"/>
                  <a:pt x="1566" y="43"/>
                  <a:pt x="1563" y="43"/>
                </a:cubicBezTo>
                <a:cubicBezTo>
                  <a:pt x="1554" y="43"/>
                  <a:pt x="1550" y="46"/>
                  <a:pt x="1550" y="54"/>
                </a:cubicBezTo>
                <a:cubicBezTo>
                  <a:pt x="1550" y="55"/>
                  <a:pt x="1550" y="55"/>
                  <a:pt x="1550" y="55"/>
                </a:cubicBezTo>
                <a:cubicBezTo>
                  <a:pt x="1548" y="55"/>
                  <a:pt x="1548" y="55"/>
                  <a:pt x="1548" y="55"/>
                </a:cubicBezTo>
                <a:cubicBezTo>
                  <a:pt x="1514" y="48"/>
                  <a:pt x="1448" y="42"/>
                  <a:pt x="1351" y="39"/>
                </a:cubicBezTo>
                <a:cubicBezTo>
                  <a:pt x="1347" y="38"/>
                  <a:pt x="1347" y="38"/>
                  <a:pt x="1347" y="38"/>
                </a:cubicBezTo>
                <a:cubicBezTo>
                  <a:pt x="1253" y="35"/>
                  <a:pt x="1134" y="33"/>
                  <a:pt x="993" y="32"/>
                </a:cubicBezTo>
                <a:cubicBezTo>
                  <a:pt x="990" y="32"/>
                  <a:pt x="990" y="32"/>
                  <a:pt x="990" y="32"/>
                </a:cubicBezTo>
                <a:cubicBezTo>
                  <a:pt x="990" y="32"/>
                  <a:pt x="990" y="32"/>
                  <a:pt x="990" y="32"/>
                </a:cubicBezTo>
                <a:cubicBezTo>
                  <a:pt x="990" y="32"/>
                  <a:pt x="990" y="32"/>
                  <a:pt x="990" y="32"/>
                </a:cubicBezTo>
                <a:cubicBezTo>
                  <a:pt x="975" y="32"/>
                  <a:pt x="959" y="32"/>
                  <a:pt x="943" y="32"/>
                </a:cubicBezTo>
                <a:cubicBezTo>
                  <a:pt x="860" y="32"/>
                  <a:pt x="770" y="33"/>
                  <a:pt x="676" y="34"/>
                </a:cubicBezTo>
                <a:cubicBezTo>
                  <a:pt x="676" y="34"/>
                  <a:pt x="676" y="34"/>
                  <a:pt x="676" y="34"/>
                </a:cubicBezTo>
                <a:cubicBezTo>
                  <a:pt x="678" y="24"/>
                  <a:pt x="679" y="15"/>
                  <a:pt x="678" y="10"/>
                </a:cubicBezTo>
                <a:cubicBezTo>
                  <a:pt x="676" y="4"/>
                  <a:pt x="671" y="0"/>
                  <a:pt x="665" y="0"/>
                </a:cubicBezTo>
                <a:cubicBezTo>
                  <a:pt x="662" y="0"/>
                  <a:pt x="656" y="1"/>
                  <a:pt x="651" y="7"/>
                </a:cubicBezTo>
                <a:cubicBezTo>
                  <a:pt x="647" y="11"/>
                  <a:pt x="642" y="19"/>
                  <a:pt x="639" y="34"/>
                </a:cubicBezTo>
                <a:cubicBezTo>
                  <a:pt x="638" y="34"/>
                  <a:pt x="638" y="34"/>
                  <a:pt x="638" y="34"/>
                </a:cubicBezTo>
                <a:cubicBezTo>
                  <a:pt x="581" y="35"/>
                  <a:pt x="522" y="36"/>
                  <a:pt x="463" y="37"/>
                </a:cubicBezTo>
                <a:cubicBezTo>
                  <a:pt x="462" y="37"/>
                  <a:pt x="462" y="37"/>
                  <a:pt x="462" y="37"/>
                </a:cubicBezTo>
                <a:cubicBezTo>
                  <a:pt x="462" y="37"/>
                  <a:pt x="462" y="37"/>
                  <a:pt x="462" y="37"/>
                </a:cubicBezTo>
                <a:cubicBezTo>
                  <a:pt x="461" y="37"/>
                  <a:pt x="461" y="37"/>
                  <a:pt x="461" y="37"/>
                </a:cubicBezTo>
                <a:cubicBezTo>
                  <a:pt x="442" y="33"/>
                  <a:pt x="419" y="32"/>
                  <a:pt x="395" y="32"/>
                </a:cubicBezTo>
                <a:cubicBezTo>
                  <a:pt x="358" y="32"/>
                  <a:pt x="321" y="36"/>
                  <a:pt x="298" y="43"/>
                </a:cubicBezTo>
                <a:cubicBezTo>
                  <a:pt x="297" y="43"/>
                  <a:pt x="297" y="43"/>
                  <a:pt x="297" y="43"/>
                </a:cubicBezTo>
                <a:cubicBezTo>
                  <a:pt x="297" y="43"/>
                  <a:pt x="297" y="43"/>
                  <a:pt x="297" y="43"/>
                </a:cubicBezTo>
                <a:cubicBezTo>
                  <a:pt x="259" y="48"/>
                  <a:pt x="259" y="48"/>
                  <a:pt x="259" y="48"/>
                </a:cubicBezTo>
                <a:cubicBezTo>
                  <a:pt x="258" y="48"/>
                  <a:pt x="256" y="48"/>
                  <a:pt x="254" y="49"/>
                </a:cubicBezTo>
                <a:cubicBezTo>
                  <a:pt x="254" y="48"/>
                  <a:pt x="254" y="48"/>
                  <a:pt x="254" y="48"/>
                </a:cubicBezTo>
                <a:cubicBezTo>
                  <a:pt x="253" y="41"/>
                  <a:pt x="247" y="38"/>
                  <a:pt x="236" y="38"/>
                </a:cubicBezTo>
                <a:cubicBezTo>
                  <a:pt x="230" y="38"/>
                  <a:pt x="224" y="39"/>
                  <a:pt x="216" y="40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07" y="62"/>
                  <a:pt x="103" y="64"/>
                  <a:pt x="99" y="65"/>
                </a:cubicBezTo>
                <a:cubicBezTo>
                  <a:pt x="98" y="63"/>
                  <a:pt x="98" y="63"/>
                  <a:pt x="98" y="63"/>
                </a:cubicBezTo>
                <a:cubicBezTo>
                  <a:pt x="72" y="68"/>
                  <a:pt x="72" y="68"/>
                  <a:pt x="72" y="68"/>
                </a:cubicBezTo>
                <a:cubicBezTo>
                  <a:pt x="38" y="74"/>
                  <a:pt x="32" y="90"/>
                  <a:pt x="27" y="123"/>
                </a:cubicBezTo>
                <a:cubicBezTo>
                  <a:pt x="27" y="128"/>
                  <a:pt x="26" y="135"/>
                  <a:pt x="24" y="144"/>
                </a:cubicBezTo>
                <a:cubicBezTo>
                  <a:pt x="16" y="194"/>
                  <a:pt x="0" y="298"/>
                  <a:pt x="0" y="384"/>
                </a:cubicBezTo>
                <a:cubicBezTo>
                  <a:pt x="0" y="471"/>
                  <a:pt x="16" y="575"/>
                  <a:pt x="24" y="624"/>
                </a:cubicBezTo>
                <a:cubicBezTo>
                  <a:pt x="26" y="633"/>
                  <a:pt x="27" y="640"/>
                  <a:pt x="27" y="645"/>
                </a:cubicBezTo>
                <a:cubicBezTo>
                  <a:pt x="32" y="679"/>
                  <a:pt x="38" y="694"/>
                  <a:pt x="72" y="700"/>
                </a:cubicBezTo>
                <a:cubicBezTo>
                  <a:pt x="98" y="705"/>
                  <a:pt x="98" y="705"/>
                  <a:pt x="98" y="705"/>
                </a:cubicBezTo>
                <a:cubicBezTo>
                  <a:pt x="99" y="703"/>
                  <a:pt x="99" y="703"/>
                  <a:pt x="99" y="703"/>
                </a:cubicBezTo>
                <a:cubicBezTo>
                  <a:pt x="103" y="705"/>
                  <a:pt x="107" y="706"/>
                  <a:pt x="111" y="708"/>
                </a:cubicBezTo>
                <a:cubicBezTo>
                  <a:pt x="216" y="728"/>
                  <a:pt x="216" y="728"/>
                  <a:pt x="216" y="728"/>
                </a:cubicBezTo>
                <a:cubicBezTo>
                  <a:pt x="224" y="730"/>
                  <a:pt x="230" y="731"/>
                  <a:pt x="236" y="731"/>
                </a:cubicBezTo>
                <a:cubicBezTo>
                  <a:pt x="247" y="731"/>
                  <a:pt x="253" y="727"/>
                  <a:pt x="254" y="721"/>
                </a:cubicBezTo>
                <a:cubicBezTo>
                  <a:pt x="254" y="720"/>
                  <a:pt x="254" y="720"/>
                  <a:pt x="254" y="720"/>
                </a:cubicBezTo>
                <a:cubicBezTo>
                  <a:pt x="256" y="720"/>
                  <a:pt x="258" y="720"/>
                  <a:pt x="259" y="721"/>
                </a:cubicBezTo>
                <a:cubicBezTo>
                  <a:pt x="297" y="725"/>
                  <a:pt x="297" y="725"/>
                  <a:pt x="297" y="725"/>
                </a:cubicBezTo>
                <a:cubicBezTo>
                  <a:pt x="297" y="725"/>
                  <a:pt x="297" y="725"/>
                  <a:pt x="297" y="725"/>
                </a:cubicBezTo>
                <a:cubicBezTo>
                  <a:pt x="297" y="724"/>
                  <a:pt x="297" y="723"/>
                  <a:pt x="298" y="723"/>
                </a:cubicBezTo>
                <a:cubicBezTo>
                  <a:pt x="297" y="723"/>
                  <a:pt x="297" y="724"/>
                  <a:pt x="297" y="724"/>
                </a:cubicBezTo>
                <a:cubicBezTo>
                  <a:pt x="297" y="725"/>
                  <a:pt x="297" y="725"/>
                  <a:pt x="297" y="725"/>
                </a:cubicBezTo>
                <a:cubicBezTo>
                  <a:pt x="298" y="726"/>
                  <a:pt x="298" y="726"/>
                  <a:pt x="298" y="726"/>
                </a:cubicBezTo>
                <a:cubicBezTo>
                  <a:pt x="321" y="733"/>
                  <a:pt x="358" y="737"/>
                  <a:pt x="395" y="737"/>
                </a:cubicBezTo>
                <a:cubicBezTo>
                  <a:pt x="419" y="737"/>
                  <a:pt x="442" y="735"/>
                  <a:pt x="461" y="732"/>
                </a:cubicBezTo>
                <a:cubicBezTo>
                  <a:pt x="463" y="731"/>
                  <a:pt x="463" y="731"/>
                  <a:pt x="463" y="731"/>
                </a:cubicBezTo>
                <a:cubicBezTo>
                  <a:pt x="638" y="734"/>
                  <a:pt x="638" y="734"/>
                  <a:pt x="638" y="734"/>
                </a:cubicBezTo>
                <a:cubicBezTo>
                  <a:pt x="639" y="734"/>
                  <a:pt x="639" y="734"/>
                  <a:pt x="639" y="734"/>
                </a:cubicBezTo>
                <a:cubicBezTo>
                  <a:pt x="642" y="750"/>
                  <a:pt x="648" y="761"/>
                  <a:pt x="655" y="765"/>
                </a:cubicBezTo>
                <a:cubicBezTo>
                  <a:pt x="658" y="767"/>
                  <a:pt x="661" y="768"/>
                  <a:pt x="664" y="768"/>
                </a:cubicBezTo>
                <a:cubicBezTo>
                  <a:pt x="665" y="768"/>
                  <a:pt x="666" y="768"/>
                  <a:pt x="667" y="768"/>
                </a:cubicBezTo>
                <a:cubicBezTo>
                  <a:pt x="672" y="767"/>
                  <a:pt x="677" y="763"/>
                  <a:pt x="678" y="759"/>
                </a:cubicBezTo>
                <a:cubicBezTo>
                  <a:pt x="679" y="754"/>
                  <a:pt x="678" y="745"/>
                  <a:pt x="676" y="735"/>
                </a:cubicBezTo>
                <a:cubicBezTo>
                  <a:pt x="676" y="735"/>
                  <a:pt x="676" y="735"/>
                  <a:pt x="676" y="735"/>
                </a:cubicBezTo>
                <a:cubicBezTo>
                  <a:pt x="770" y="736"/>
                  <a:pt x="860" y="736"/>
                  <a:pt x="944" y="736"/>
                </a:cubicBezTo>
                <a:cubicBezTo>
                  <a:pt x="959" y="736"/>
                  <a:pt x="975" y="736"/>
                  <a:pt x="990" y="736"/>
                </a:cubicBezTo>
                <a:cubicBezTo>
                  <a:pt x="991" y="736"/>
                  <a:pt x="991" y="736"/>
                  <a:pt x="991" y="736"/>
                </a:cubicBezTo>
                <a:cubicBezTo>
                  <a:pt x="991" y="736"/>
                  <a:pt x="991" y="736"/>
                  <a:pt x="991" y="736"/>
                </a:cubicBezTo>
                <a:cubicBezTo>
                  <a:pt x="993" y="736"/>
                  <a:pt x="993" y="736"/>
                  <a:pt x="993" y="736"/>
                </a:cubicBezTo>
                <a:cubicBezTo>
                  <a:pt x="1134" y="736"/>
                  <a:pt x="1253" y="734"/>
                  <a:pt x="1347" y="730"/>
                </a:cubicBezTo>
                <a:cubicBezTo>
                  <a:pt x="1352" y="730"/>
                  <a:pt x="1352" y="730"/>
                  <a:pt x="1352" y="730"/>
                </a:cubicBezTo>
                <a:cubicBezTo>
                  <a:pt x="1448" y="726"/>
                  <a:pt x="1514" y="721"/>
                  <a:pt x="1548" y="714"/>
                </a:cubicBezTo>
                <a:cubicBezTo>
                  <a:pt x="1550" y="714"/>
                  <a:pt x="1550" y="714"/>
                  <a:pt x="1550" y="714"/>
                </a:cubicBezTo>
                <a:cubicBezTo>
                  <a:pt x="1550" y="714"/>
                  <a:pt x="1550" y="714"/>
                  <a:pt x="1550" y="714"/>
                </a:cubicBezTo>
                <a:cubicBezTo>
                  <a:pt x="1550" y="722"/>
                  <a:pt x="1554" y="725"/>
                  <a:pt x="1563" y="725"/>
                </a:cubicBezTo>
                <a:cubicBezTo>
                  <a:pt x="1566" y="725"/>
                  <a:pt x="1569" y="725"/>
                  <a:pt x="1572" y="725"/>
                </a:cubicBezTo>
                <a:cubicBezTo>
                  <a:pt x="1735" y="708"/>
                  <a:pt x="1735" y="708"/>
                  <a:pt x="1735" y="708"/>
                </a:cubicBezTo>
                <a:cubicBezTo>
                  <a:pt x="1782" y="702"/>
                  <a:pt x="1795" y="689"/>
                  <a:pt x="1800" y="639"/>
                </a:cubicBezTo>
                <a:cubicBezTo>
                  <a:pt x="1808" y="556"/>
                  <a:pt x="1808" y="502"/>
                  <a:pt x="1808" y="426"/>
                </a:cubicBezTo>
                <a:cubicBezTo>
                  <a:pt x="1808" y="413"/>
                  <a:pt x="1808" y="399"/>
                  <a:pt x="1808" y="384"/>
                </a:cubicBezTo>
                <a:close/>
              </a:path>
            </a:pathLst>
          </a:custGeom>
          <a:noFill/>
          <a:ln w="25400">
            <a:solidFill>
              <a:srgbClr val="53D2FF">
                <a:alpha val="60000"/>
              </a:srgbClr>
            </a:solidFill>
          </a:ln>
          <a:effectLst>
            <a:glow rad="63500">
              <a:srgbClr val="53D2FF">
                <a:alpha val="2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9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119863" y="2197347"/>
            <a:ext cx="8156156" cy="2685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演示设计领跑者，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传播，让天下没有难看的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600" dirty="0">
                <a:solidFill>
                  <a:srgbClr val="53D2FF"/>
                </a:solidFill>
              </a:rPr>
              <a:t>-------------------------------------------------------------------------------------------------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RAPIDPPT, the leader of professional PPT designer in China.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make sure you will be satisfied.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 differs from the traditional production model,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and create a new PPT experience.</a:t>
            </a:r>
          </a:p>
          <a:p>
            <a:pPr lvl="0" algn="ctr">
              <a:lnSpc>
                <a:spcPct val="150000"/>
              </a:lnSpc>
            </a:pPr>
            <a:endParaRPr lang="zh-CN" altLang="en-US" sz="1600" dirty="0">
              <a:solidFill>
                <a:srgbClr val="53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 hidden="1"/>
          <p:cNvSpPr>
            <a:spLocks/>
          </p:cNvSpPr>
          <p:nvPr/>
        </p:nvSpPr>
        <p:spPr bwMode="auto">
          <a:xfrm>
            <a:off x="4157663" y="1085850"/>
            <a:ext cx="4076700" cy="3590925"/>
          </a:xfrm>
          <a:custGeom>
            <a:avLst/>
            <a:gdLst>
              <a:gd name="T0" fmla="*/ 60 w 1084"/>
              <a:gd name="T1" fmla="*/ 955 h 955"/>
              <a:gd name="T2" fmla="*/ 63 w 1084"/>
              <a:gd name="T3" fmla="*/ 955 h 955"/>
              <a:gd name="T4" fmla="*/ 541 w 1084"/>
              <a:gd name="T5" fmla="*/ 955 h 955"/>
              <a:gd name="T6" fmla="*/ 1021 w 1084"/>
              <a:gd name="T7" fmla="*/ 955 h 955"/>
              <a:gd name="T8" fmla="*/ 1084 w 1084"/>
              <a:gd name="T9" fmla="*/ 893 h 955"/>
              <a:gd name="T10" fmla="*/ 1079 w 1084"/>
              <a:gd name="T11" fmla="*/ 869 h 955"/>
              <a:gd name="T12" fmla="*/ 1071 w 1084"/>
              <a:gd name="T13" fmla="*/ 855 h 955"/>
              <a:gd name="T14" fmla="*/ 835 w 1084"/>
              <a:gd name="T15" fmla="*/ 446 h 955"/>
              <a:gd name="T16" fmla="*/ 598 w 1084"/>
              <a:gd name="T17" fmla="*/ 36 h 955"/>
              <a:gd name="T18" fmla="*/ 592 w 1084"/>
              <a:gd name="T19" fmla="*/ 26 h 955"/>
              <a:gd name="T20" fmla="*/ 542 w 1084"/>
              <a:gd name="T21" fmla="*/ 0 h 955"/>
              <a:gd name="T22" fmla="*/ 541 w 1084"/>
              <a:gd name="T23" fmla="*/ 0 h 955"/>
              <a:gd name="T24" fmla="*/ 541 w 1084"/>
              <a:gd name="T25" fmla="*/ 0 h 955"/>
              <a:gd name="T26" fmla="*/ 490 w 1084"/>
              <a:gd name="T27" fmla="*/ 26 h 955"/>
              <a:gd name="T28" fmla="*/ 485 w 1084"/>
              <a:gd name="T29" fmla="*/ 36 h 955"/>
              <a:gd name="T30" fmla="*/ 248 w 1084"/>
              <a:gd name="T31" fmla="*/ 446 h 955"/>
              <a:gd name="T32" fmla="*/ 10 w 1084"/>
              <a:gd name="T33" fmla="*/ 858 h 955"/>
              <a:gd name="T34" fmla="*/ 6 w 1084"/>
              <a:gd name="T35" fmla="*/ 865 h 955"/>
              <a:gd name="T36" fmla="*/ 0 w 1084"/>
              <a:gd name="T37" fmla="*/ 893 h 955"/>
              <a:gd name="T38" fmla="*/ 60 w 1084"/>
              <a:gd name="T39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84" h="955">
                <a:moveTo>
                  <a:pt x="60" y="955"/>
                </a:moveTo>
                <a:cubicBezTo>
                  <a:pt x="63" y="955"/>
                  <a:pt x="63" y="955"/>
                  <a:pt x="63" y="955"/>
                </a:cubicBezTo>
                <a:cubicBezTo>
                  <a:pt x="541" y="955"/>
                  <a:pt x="541" y="955"/>
                  <a:pt x="541" y="955"/>
                </a:cubicBezTo>
                <a:cubicBezTo>
                  <a:pt x="1021" y="955"/>
                  <a:pt x="1021" y="955"/>
                  <a:pt x="1021" y="955"/>
                </a:cubicBezTo>
                <a:cubicBezTo>
                  <a:pt x="1056" y="955"/>
                  <a:pt x="1084" y="927"/>
                  <a:pt x="1084" y="893"/>
                </a:cubicBezTo>
                <a:cubicBezTo>
                  <a:pt x="1084" y="884"/>
                  <a:pt x="1082" y="877"/>
                  <a:pt x="1079" y="869"/>
                </a:cubicBezTo>
                <a:cubicBezTo>
                  <a:pt x="1071" y="855"/>
                  <a:pt x="1071" y="855"/>
                  <a:pt x="1071" y="855"/>
                </a:cubicBezTo>
                <a:cubicBezTo>
                  <a:pt x="835" y="446"/>
                  <a:pt x="835" y="446"/>
                  <a:pt x="835" y="446"/>
                </a:cubicBezTo>
                <a:cubicBezTo>
                  <a:pt x="598" y="36"/>
                  <a:pt x="598" y="36"/>
                  <a:pt x="598" y="36"/>
                </a:cubicBezTo>
                <a:cubicBezTo>
                  <a:pt x="592" y="26"/>
                  <a:pt x="592" y="26"/>
                  <a:pt x="592" y="26"/>
                </a:cubicBezTo>
                <a:cubicBezTo>
                  <a:pt x="581" y="10"/>
                  <a:pt x="563" y="0"/>
                  <a:pt x="542" y="0"/>
                </a:cubicBezTo>
                <a:cubicBezTo>
                  <a:pt x="542" y="0"/>
                  <a:pt x="541" y="0"/>
                  <a:pt x="54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20" y="0"/>
                  <a:pt x="502" y="10"/>
                  <a:pt x="490" y="26"/>
                </a:cubicBezTo>
                <a:cubicBezTo>
                  <a:pt x="488" y="29"/>
                  <a:pt x="486" y="33"/>
                  <a:pt x="485" y="36"/>
                </a:cubicBezTo>
                <a:cubicBezTo>
                  <a:pt x="248" y="446"/>
                  <a:pt x="248" y="446"/>
                  <a:pt x="248" y="446"/>
                </a:cubicBezTo>
                <a:cubicBezTo>
                  <a:pt x="10" y="858"/>
                  <a:pt x="10" y="858"/>
                  <a:pt x="10" y="858"/>
                </a:cubicBezTo>
                <a:cubicBezTo>
                  <a:pt x="6" y="865"/>
                  <a:pt x="6" y="865"/>
                  <a:pt x="6" y="865"/>
                </a:cubicBezTo>
                <a:cubicBezTo>
                  <a:pt x="2" y="873"/>
                  <a:pt x="0" y="883"/>
                  <a:pt x="0" y="893"/>
                </a:cubicBezTo>
                <a:cubicBezTo>
                  <a:pt x="0" y="927"/>
                  <a:pt x="27" y="954"/>
                  <a:pt x="60" y="9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140" name="组合 139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141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2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14400000">
            <a:off x="3126791" y="2263404"/>
            <a:ext cx="3442825" cy="3442826"/>
            <a:chOff x="3899058" y="1012874"/>
            <a:chExt cx="4393884" cy="4393885"/>
          </a:xfrm>
        </p:grpSpPr>
        <p:grpSp>
          <p:nvGrpSpPr>
            <p:cNvPr id="81" name="组合 80"/>
            <p:cNvGrpSpPr/>
            <p:nvPr/>
          </p:nvGrpSpPr>
          <p:grpSpPr>
            <a:xfrm rot="10800000">
              <a:off x="3899058" y="1012874"/>
              <a:ext cx="4393884" cy="4393885"/>
              <a:chOff x="2956715" y="-510509"/>
              <a:chExt cx="6492086" cy="6492086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101" name="任意多边形 100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任意多边形 101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96" name="图片 9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97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8" name="组合 97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99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84" name="组合 83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91" name="图片 9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92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3" name="组合 92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94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85" name="组合 84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86" name="图片 8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87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8" name="组合 87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89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45" name="文本框 144"/>
            <p:cNvSpPr txBox="1"/>
            <p:nvPr/>
          </p:nvSpPr>
          <p:spPr>
            <a:xfrm rot="7200000">
              <a:off x="5290814" y="2621475"/>
              <a:ext cx="1610372" cy="432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89199" y="414552"/>
            <a:ext cx="3442825" cy="3442825"/>
            <a:chOff x="7514371" y="1012874"/>
            <a:chExt cx="4393884" cy="4393885"/>
          </a:xfrm>
        </p:grpSpPr>
        <p:grpSp>
          <p:nvGrpSpPr>
            <p:cNvPr id="59" name="组合 58"/>
            <p:cNvGrpSpPr/>
            <p:nvPr/>
          </p:nvGrpSpPr>
          <p:grpSpPr>
            <a:xfrm rot="10800000">
              <a:off x="7514371" y="1012874"/>
              <a:ext cx="4393884" cy="4393885"/>
              <a:chOff x="2956715" y="-510509"/>
              <a:chExt cx="6492086" cy="6492086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79" name="任意多边形 78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任意多边形 79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74" name="图片 7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75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6" name="组合 75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77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62" name="组合 61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69" name="图片 6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70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1" name="组合 70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72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63" name="组合 62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64" name="图片 6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65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6" name="组合 65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67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46" name="文本框 145"/>
            <p:cNvSpPr txBox="1"/>
            <p:nvPr/>
          </p:nvSpPr>
          <p:spPr>
            <a:xfrm>
              <a:off x="8906128" y="2641178"/>
              <a:ext cx="1610372" cy="43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189199" y="2867169"/>
            <a:ext cx="3442825" cy="3442825"/>
            <a:chOff x="2091402" y="1451241"/>
            <a:chExt cx="4393884" cy="4393885"/>
          </a:xfrm>
        </p:grpSpPr>
        <p:grpSp>
          <p:nvGrpSpPr>
            <p:cNvPr id="3" name="组合 2"/>
            <p:cNvGrpSpPr/>
            <p:nvPr/>
          </p:nvGrpSpPr>
          <p:grpSpPr>
            <a:xfrm>
              <a:off x="2091402" y="1451241"/>
              <a:ext cx="4393884" cy="4393885"/>
              <a:chOff x="2956715" y="-510509"/>
              <a:chExt cx="6492086" cy="6492086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16" name="任意多边形 15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任意多边形 14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20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9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37" name="组合 36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39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0" name="组合 39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41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43" name="组合 42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45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6" name="组合 45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47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47" name="文本框 146"/>
            <p:cNvSpPr txBox="1"/>
            <p:nvPr/>
          </p:nvSpPr>
          <p:spPr>
            <a:xfrm>
              <a:off x="3483159" y="3782259"/>
              <a:ext cx="1610372" cy="43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822610" y="527860"/>
            <a:ext cx="3442825" cy="3442825"/>
            <a:chOff x="5706714" y="1451241"/>
            <a:chExt cx="4393884" cy="4393885"/>
          </a:xfrm>
        </p:grpSpPr>
        <p:grpSp>
          <p:nvGrpSpPr>
            <p:cNvPr id="25" name="组合 24"/>
            <p:cNvGrpSpPr/>
            <p:nvPr/>
          </p:nvGrpSpPr>
          <p:grpSpPr>
            <a:xfrm>
              <a:off x="5706714" y="1451241"/>
              <a:ext cx="4393884" cy="4393885"/>
              <a:chOff x="2956715" y="-510509"/>
              <a:chExt cx="6492086" cy="6492086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57" name="任意多边形 56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任意多边形 57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53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4" name="组合 53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55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8" name="组合 27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36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9" name="组合 48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50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31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33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48" name="文本框 147"/>
            <p:cNvSpPr txBox="1"/>
            <p:nvPr/>
          </p:nvSpPr>
          <p:spPr>
            <a:xfrm>
              <a:off x="7098471" y="3782259"/>
              <a:ext cx="1610372" cy="43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149" name="组合 148"/>
          <p:cNvGrpSpPr/>
          <p:nvPr/>
        </p:nvGrpSpPr>
        <p:grpSpPr>
          <a:xfrm rot="14400000">
            <a:off x="5926565" y="2263404"/>
            <a:ext cx="3442825" cy="3442826"/>
            <a:chOff x="3899058" y="1012874"/>
            <a:chExt cx="4393884" cy="4393885"/>
          </a:xfrm>
        </p:grpSpPr>
        <p:grpSp>
          <p:nvGrpSpPr>
            <p:cNvPr id="150" name="组合 149"/>
            <p:cNvGrpSpPr/>
            <p:nvPr/>
          </p:nvGrpSpPr>
          <p:grpSpPr>
            <a:xfrm rot="10800000">
              <a:off x="3899058" y="1012874"/>
              <a:ext cx="4393884" cy="4393885"/>
              <a:chOff x="2956715" y="-510509"/>
              <a:chExt cx="6492086" cy="6492086"/>
            </a:xfrm>
          </p:grpSpPr>
          <p:grpSp>
            <p:nvGrpSpPr>
              <p:cNvPr id="152" name="组合 151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171" name="任意多边形 170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任意多边形 171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3" name="组合 152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66" name="图片 16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167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8" name="组合 167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69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0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54" name="组合 153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61" name="图片 16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162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63" name="组合 162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64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5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55" name="组合 154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56" name="图片 15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157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58" name="组合 157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59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0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51" name="文本框 150"/>
            <p:cNvSpPr txBox="1"/>
            <p:nvPr/>
          </p:nvSpPr>
          <p:spPr>
            <a:xfrm rot="7200000">
              <a:off x="5290814" y="2621475"/>
              <a:ext cx="1610372" cy="432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5622384" y="527860"/>
            <a:ext cx="3442825" cy="3442825"/>
            <a:chOff x="5706714" y="1451241"/>
            <a:chExt cx="4393884" cy="4393885"/>
          </a:xfrm>
        </p:grpSpPr>
        <p:grpSp>
          <p:nvGrpSpPr>
            <p:cNvPr id="174" name="组合 173"/>
            <p:cNvGrpSpPr/>
            <p:nvPr/>
          </p:nvGrpSpPr>
          <p:grpSpPr>
            <a:xfrm>
              <a:off x="5706714" y="1451241"/>
              <a:ext cx="4393884" cy="4393885"/>
              <a:chOff x="2956715" y="-510509"/>
              <a:chExt cx="6492086" cy="6492086"/>
            </a:xfrm>
          </p:grpSpPr>
          <p:grpSp>
            <p:nvGrpSpPr>
              <p:cNvPr id="176" name="组合 175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195" name="任意多边形 194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6" name="任意多边形 195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7" name="组合 176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90" name="图片 18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191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92" name="组合 191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93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4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78" name="组合 177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85" name="图片 18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186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87" name="组合 186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88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9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79" name="组合 178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80" name="图片 17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181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82" name="组合 181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83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84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75" name="文本框 174"/>
            <p:cNvSpPr txBox="1"/>
            <p:nvPr/>
          </p:nvSpPr>
          <p:spPr>
            <a:xfrm>
              <a:off x="7098471" y="3782259"/>
              <a:ext cx="1610372" cy="43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29083" y="1476335"/>
            <a:ext cx="3449557" cy="1285593"/>
            <a:chOff x="8715204" y="859945"/>
            <a:chExt cx="3219047" cy="1285593"/>
          </a:xfrm>
        </p:grpSpPr>
        <p:sp>
          <p:nvSpPr>
            <p:cNvPr id="198" name="矩形 197"/>
            <p:cNvSpPr/>
            <p:nvPr/>
          </p:nvSpPr>
          <p:spPr>
            <a:xfrm>
              <a:off x="8743003" y="1444962"/>
              <a:ext cx="2838885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上海锐普广告有限公司出品专业</a:t>
              </a:r>
              <a:r>
                <a:rPr lang="en-US" altLang="zh-CN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图表，锐普，锐意进取，普及精品。</a:t>
              </a:r>
            </a:p>
          </p:txBody>
        </p:sp>
        <p:sp>
          <p:nvSpPr>
            <p:cNvPr id="199" name="矩形 198"/>
            <p:cNvSpPr/>
            <p:nvPr/>
          </p:nvSpPr>
          <p:spPr>
            <a:xfrm>
              <a:off x="8715204" y="1004921"/>
              <a:ext cx="119881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添加标题</a:t>
              </a:r>
            </a:p>
          </p:txBody>
        </p:sp>
        <p:cxnSp>
          <p:nvCxnSpPr>
            <p:cNvPr id="200" name="直接连接符 199"/>
            <p:cNvCxnSpPr/>
            <p:nvPr/>
          </p:nvCxnSpPr>
          <p:spPr>
            <a:xfrm>
              <a:off x="8830111" y="1346052"/>
              <a:ext cx="2737848" cy="0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1" name="矩形 200"/>
            <p:cNvSpPr/>
            <p:nvPr/>
          </p:nvSpPr>
          <p:spPr>
            <a:xfrm>
              <a:off x="9859196" y="859945"/>
              <a:ext cx="2075055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</a:t>
              </a:r>
            </a:p>
          </p:txBody>
        </p:sp>
        <p:cxnSp>
          <p:nvCxnSpPr>
            <p:cNvPr id="202" name="直接连接符 201"/>
            <p:cNvCxnSpPr/>
            <p:nvPr/>
          </p:nvCxnSpPr>
          <p:spPr>
            <a:xfrm>
              <a:off x="9859196" y="1016565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3" name="组合 202"/>
          <p:cNvGrpSpPr/>
          <p:nvPr/>
        </p:nvGrpSpPr>
        <p:grpSpPr>
          <a:xfrm>
            <a:off x="8529083" y="3941805"/>
            <a:ext cx="3449557" cy="1285593"/>
            <a:chOff x="8715204" y="859945"/>
            <a:chExt cx="3219047" cy="1285593"/>
          </a:xfrm>
        </p:grpSpPr>
        <p:sp>
          <p:nvSpPr>
            <p:cNvPr id="204" name="矩形 203"/>
            <p:cNvSpPr/>
            <p:nvPr/>
          </p:nvSpPr>
          <p:spPr>
            <a:xfrm>
              <a:off x="8743003" y="1444962"/>
              <a:ext cx="2838885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上海锐普广告有限公司出品专业</a:t>
              </a:r>
              <a:r>
                <a:rPr lang="en-US" altLang="zh-CN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图表，锐普，锐意进取，普及精品。</a:t>
              </a:r>
            </a:p>
          </p:txBody>
        </p:sp>
        <p:sp>
          <p:nvSpPr>
            <p:cNvPr id="205" name="矩形 204"/>
            <p:cNvSpPr/>
            <p:nvPr/>
          </p:nvSpPr>
          <p:spPr>
            <a:xfrm>
              <a:off x="8715204" y="1004921"/>
              <a:ext cx="119881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添加标题</a:t>
              </a:r>
            </a:p>
          </p:txBody>
        </p:sp>
        <p:cxnSp>
          <p:nvCxnSpPr>
            <p:cNvPr id="206" name="直接连接符 205"/>
            <p:cNvCxnSpPr/>
            <p:nvPr/>
          </p:nvCxnSpPr>
          <p:spPr>
            <a:xfrm>
              <a:off x="8830111" y="1346052"/>
              <a:ext cx="2737848" cy="0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7" name="矩形 206"/>
            <p:cNvSpPr/>
            <p:nvPr/>
          </p:nvSpPr>
          <p:spPr>
            <a:xfrm>
              <a:off x="9859196" y="859945"/>
              <a:ext cx="2075055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</a:t>
              </a:r>
            </a:p>
          </p:txBody>
        </p:sp>
        <p:cxnSp>
          <p:nvCxnSpPr>
            <p:cNvPr id="208" name="直接连接符 207"/>
            <p:cNvCxnSpPr/>
            <p:nvPr/>
          </p:nvCxnSpPr>
          <p:spPr>
            <a:xfrm>
              <a:off x="9859196" y="1016565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9" name="组合 208"/>
          <p:cNvGrpSpPr/>
          <p:nvPr/>
        </p:nvGrpSpPr>
        <p:grpSpPr>
          <a:xfrm>
            <a:off x="443871" y="1476335"/>
            <a:ext cx="3449557" cy="1285593"/>
            <a:chOff x="8715204" y="859945"/>
            <a:chExt cx="3219047" cy="1285593"/>
          </a:xfrm>
        </p:grpSpPr>
        <p:sp>
          <p:nvSpPr>
            <p:cNvPr id="210" name="矩形 209"/>
            <p:cNvSpPr/>
            <p:nvPr/>
          </p:nvSpPr>
          <p:spPr>
            <a:xfrm>
              <a:off x="8743003" y="1444962"/>
              <a:ext cx="2838885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上海锐普广告有限公司出品专业</a:t>
              </a:r>
              <a:r>
                <a:rPr lang="en-US" altLang="zh-CN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图表，锐普，锐意进取，普及精品。</a:t>
              </a:r>
            </a:p>
          </p:txBody>
        </p:sp>
        <p:sp>
          <p:nvSpPr>
            <p:cNvPr id="211" name="矩形 210"/>
            <p:cNvSpPr/>
            <p:nvPr/>
          </p:nvSpPr>
          <p:spPr>
            <a:xfrm>
              <a:off x="8715204" y="1004921"/>
              <a:ext cx="119881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添加标题</a:t>
              </a:r>
            </a:p>
          </p:txBody>
        </p:sp>
        <p:cxnSp>
          <p:nvCxnSpPr>
            <p:cNvPr id="212" name="直接连接符 211"/>
            <p:cNvCxnSpPr/>
            <p:nvPr/>
          </p:nvCxnSpPr>
          <p:spPr>
            <a:xfrm>
              <a:off x="8830111" y="1346052"/>
              <a:ext cx="2737848" cy="0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3" name="矩形 212"/>
            <p:cNvSpPr/>
            <p:nvPr/>
          </p:nvSpPr>
          <p:spPr>
            <a:xfrm>
              <a:off x="9859196" y="859945"/>
              <a:ext cx="2075055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</a:t>
              </a:r>
            </a:p>
          </p:txBody>
        </p:sp>
        <p:cxnSp>
          <p:nvCxnSpPr>
            <p:cNvPr id="214" name="直接连接符 213"/>
            <p:cNvCxnSpPr/>
            <p:nvPr/>
          </p:nvCxnSpPr>
          <p:spPr>
            <a:xfrm>
              <a:off x="9859196" y="1016565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5" name="组合 214"/>
          <p:cNvGrpSpPr/>
          <p:nvPr/>
        </p:nvGrpSpPr>
        <p:grpSpPr>
          <a:xfrm>
            <a:off x="443871" y="3941805"/>
            <a:ext cx="3449557" cy="1285593"/>
            <a:chOff x="8715204" y="859945"/>
            <a:chExt cx="3219047" cy="1285593"/>
          </a:xfrm>
        </p:grpSpPr>
        <p:sp>
          <p:nvSpPr>
            <p:cNvPr id="216" name="矩形 215"/>
            <p:cNvSpPr/>
            <p:nvPr/>
          </p:nvSpPr>
          <p:spPr>
            <a:xfrm>
              <a:off x="8743003" y="1444962"/>
              <a:ext cx="2838885" cy="700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上海锐普广告有限公司出品专业</a:t>
              </a:r>
              <a:r>
                <a:rPr lang="en-US" altLang="zh-CN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图表，锐普，锐意进取，普及精品。</a:t>
              </a:r>
            </a:p>
          </p:txBody>
        </p:sp>
        <p:sp>
          <p:nvSpPr>
            <p:cNvPr id="217" name="矩形 216"/>
            <p:cNvSpPr/>
            <p:nvPr/>
          </p:nvSpPr>
          <p:spPr>
            <a:xfrm>
              <a:off x="8715204" y="1004921"/>
              <a:ext cx="119881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kern="0" dirty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  <a:cs typeface="Times New Roman" pitchFamily="18" charset="0"/>
                </a:rPr>
                <a:t>添加标题</a:t>
              </a:r>
            </a:p>
          </p:txBody>
        </p:sp>
        <p:cxnSp>
          <p:nvCxnSpPr>
            <p:cNvPr id="218" name="直接连接符 217"/>
            <p:cNvCxnSpPr/>
            <p:nvPr/>
          </p:nvCxnSpPr>
          <p:spPr>
            <a:xfrm>
              <a:off x="8830111" y="1346052"/>
              <a:ext cx="2737848" cy="0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矩形 218"/>
            <p:cNvSpPr/>
            <p:nvPr/>
          </p:nvSpPr>
          <p:spPr>
            <a:xfrm>
              <a:off x="9859196" y="859945"/>
              <a:ext cx="2075055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Your Text Here</a:t>
              </a:r>
            </a:p>
          </p:txBody>
        </p:sp>
        <p:cxnSp>
          <p:nvCxnSpPr>
            <p:cNvPr id="220" name="直接连接符 219"/>
            <p:cNvCxnSpPr/>
            <p:nvPr/>
          </p:nvCxnSpPr>
          <p:spPr>
            <a:xfrm>
              <a:off x="9859196" y="1016565"/>
              <a:ext cx="0" cy="224165"/>
            </a:xfrm>
            <a:prstGeom prst="line">
              <a:avLst/>
            </a:pr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572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" presetClass="entr" presetSubtype="3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6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" presetClass="entr" presetSubtype="1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9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组合 246"/>
          <p:cNvGrpSpPr/>
          <p:nvPr/>
        </p:nvGrpSpPr>
        <p:grpSpPr>
          <a:xfrm>
            <a:off x="3558323" y="1514676"/>
            <a:ext cx="5122099" cy="1209846"/>
            <a:chOff x="3598757" y="2502158"/>
            <a:chExt cx="5122099" cy="1209846"/>
          </a:xfrm>
        </p:grpSpPr>
        <p:grpSp>
          <p:nvGrpSpPr>
            <p:cNvPr id="246" name="组合 245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191" name="矩形 190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195" name="组合 194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196" name="组合 195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198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199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00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01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197" name="椭圆 196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09" name="组合 208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212" name="组合 211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21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27" name="组合 226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20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1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2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3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34" name="组合 233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35" name="组合 234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3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3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3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4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36" name="椭圆 235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28" name="文本框 227"/>
            <p:cNvSpPr txBox="1"/>
            <p:nvPr/>
          </p:nvSpPr>
          <p:spPr>
            <a:xfrm>
              <a:off x="3914819" y="2864184"/>
              <a:ext cx="7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3558323" y="2632276"/>
            <a:ext cx="5122099" cy="1209846"/>
            <a:chOff x="3598757" y="2502158"/>
            <a:chExt cx="5122099" cy="1209846"/>
          </a:xfrm>
        </p:grpSpPr>
        <p:grpSp>
          <p:nvGrpSpPr>
            <p:cNvPr id="249" name="组合 248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252" name="矩形 251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53" name="矩形 252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75" name="组合 274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7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8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76" name="椭圆 275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55" name="组合 254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268" name="矩形 267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270" name="组合 269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271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2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3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4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56" name="组合 255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64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5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6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7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57" name="组合 256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58" name="组合 257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60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1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2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3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59" name="椭圆 258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50" name="文本框 249"/>
            <p:cNvSpPr txBox="1"/>
            <p:nvPr/>
          </p:nvSpPr>
          <p:spPr>
            <a:xfrm>
              <a:off x="3914819" y="2864184"/>
              <a:ext cx="7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3557529" y="3749876"/>
            <a:ext cx="5122099" cy="1209846"/>
            <a:chOff x="3598757" y="2502158"/>
            <a:chExt cx="5122099" cy="1209846"/>
          </a:xfrm>
        </p:grpSpPr>
        <p:grpSp>
          <p:nvGrpSpPr>
            <p:cNvPr id="282" name="组合 281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285" name="矩形 284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287" name="组合 286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08" name="组合 307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10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1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2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3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09" name="椭圆 308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88" name="组合 287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303" name="组合 302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304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5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6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7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89" name="组合 288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97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98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99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00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90" name="组合 289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91" name="组合 290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9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92" name="椭圆 291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83" name="文本框 282"/>
            <p:cNvSpPr txBox="1"/>
            <p:nvPr/>
          </p:nvSpPr>
          <p:spPr>
            <a:xfrm>
              <a:off x="3914819" y="2864184"/>
              <a:ext cx="896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3557529" y="4867476"/>
            <a:ext cx="5122099" cy="1209846"/>
            <a:chOff x="3598757" y="2502158"/>
            <a:chExt cx="5122099" cy="1209846"/>
          </a:xfrm>
        </p:grpSpPr>
        <p:grpSp>
          <p:nvGrpSpPr>
            <p:cNvPr id="315" name="组合 314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318" name="矩形 317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319" name="矩形 318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320" name="组合 319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41" name="组合 340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4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42" name="椭圆 341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321" name="组合 320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5" name="矩形 334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336" name="组合 335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33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3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3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322" name="组合 321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330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1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2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3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323" name="组合 322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24" name="组合 323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26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7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8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9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25" name="椭圆 324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316" name="文本框 315"/>
            <p:cNvSpPr txBox="1"/>
            <p:nvPr/>
          </p:nvSpPr>
          <p:spPr>
            <a:xfrm>
              <a:off x="3914818" y="2864184"/>
              <a:ext cx="791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8953070" y="1743947"/>
            <a:ext cx="127057" cy="726582"/>
            <a:chOff x="10426700" y="2816225"/>
            <a:chExt cx="214313" cy="1225550"/>
          </a:xfrm>
        </p:grpSpPr>
        <p:sp>
          <p:nvSpPr>
            <p:cNvPr id="354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组合 356"/>
          <p:cNvGrpSpPr/>
          <p:nvPr/>
        </p:nvGrpSpPr>
        <p:grpSpPr>
          <a:xfrm flipH="1">
            <a:off x="3160205" y="1743947"/>
            <a:ext cx="127057" cy="726582"/>
            <a:chOff x="10426700" y="2816225"/>
            <a:chExt cx="214313" cy="1225550"/>
          </a:xfrm>
        </p:grpSpPr>
        <p:sp>
          <p:nvSpPr>
            <p:cNvPr id="358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4948862" y="444367"/>
            <a:ext cx="2294278" cy="901597"/>
            <a:chOff x="4921942" y="444367"/>
            <a:chExt cx="2294278" cy="901597"/>
          </a:xfrm>
        </p:grpSpPr>
        <p:sp>
          <p:nvSpPr>
            <p:cNvPr id="349" name="文本框 348"/>
            <p:cNvSpPr txBox="1"/>
            <p:nvPr/>
          </p:nvSpPr>
          <p:spPr>
            <a:xfrm>
              <a:off x="4921942" y="761189"/>
              <a:ext cx="2294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C</a:t>
              </a:r>
              <a:r>
                <a:rPr lang="en-US" altLang="zh-CN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ontent</a:t>
              </a:r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s</a:t>
              </a:r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5249486" y="444367"/>
              <a:ext cx="154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目录</a:t>
              </a:r>
            </a:p>
          </p:txBody>
        </p:sp>
      </p:grpSp>
      <p:sp>
        <p:nvSpPr>
          <p:cNvPr id="361" name="任意多边形 360"/>
          <p:cNvSpPr/>
          <p:nvPr/>
        </p:nvSpPr>
        <p:spPr>
          <a:xfrm>
            <a:off x="2395319" y="886265"/>
            <a:ext cx="4645074" cy="5539935"/>
          </a:xfrm>
          <a:custGeom>
            <a:avLst/>
            <a:gdLst>
              <a:gd name="connsiteX0" fmla="*/ 2715065 w 2715065"/>
              <a:gd name="connsiteY0" fmla="*/ 0 h 4586067"/>
              <a:gd name="connsiteX1" fmla="*/ 0 w 2715065"/>
              <a:gd name="connsiteY1" fmla="*/ 0 h 4586067"/>
              <a:gd name="connsiteX2" fmla="*/ 0 w 2715065"/>
              <a:gd name="connsiteY2" fmla="*/ 4586067 h 4586067"/>
              <a:gd name="connsiteX3" fmla="*/ 1012874 w 2715065"/>
              <a:gd name="connsiteY3" fmla="*/ 4586067 h 4586067"/>
              <a:gd name="connsiteX0" fmla="*/ 2715065 w 4645074"/>
              <a:gd name="connsiteY0" fmla="*/ 0 h 4586067"/>
              <a:gd name="connsiteX1" fmla="*/ 0 w 4645074"/>
              <a:gd name="connsiteY1" fmla="*/ 0 h 4586067"/>
              <a:gd name="connsiteX2" fmla="*/ 0 w 4645074"/>
              <a:gd name="connsiteY2" fmla="*/ 4586067 h 4586067"/>
              <a:gd name="connsiteX3" fmla="*/ 4645074 w 4645074"/>
              <a:gd name="connsiteY3" fmla="*/ 4586067 h 45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5074" h="4586067">
                <a:moveTo>
                  <a:pt x="2715065" y="0"/>
                </a:moveTo>
                <a:lnTo>
                  <a:pt x="0" y="0"/>
                </a:lnTo>
                <a:lnTo>
                  <a:pt x="0" y="4586067"/>
                </a:lnTo>
                <a:lnTo>
                  <a:pt x="4645074" y="4586067"/>
                </a:lnTo>
              </a:path>
            </a:pathLst>
          </a:custGeom>
          <a:noFill/>
          <a:ln>
            <a:solidFill>
              <a:srgbClr val="53D2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2" name="任意多边形 361"/>
          <p:cNvSpPr/>
          <p:nvPr/>
        </p:nvSpPr>
        <p:spPr>
          <a:xfrm flipH="1">
            <a:off x="7081617" y="886265"/>
            <a:ext cx="2715065" cy="5539935"/>
          </a:xfrm>
          <a:custGeom>
            <a:avLst/>
            <a:gdLst>
              <a:gd name="connsiteX0" fmla="*/ 2715065 w 2715065"/>
              <a:gd name="connsiteY0" fmla="*/ 0 h 4586067"/>
              <a:gd name="connsiteX1" fmla="*/ 0 w 2715065"/>
              <a:gd name="connsiteY1" fmla="*/ 0 h 4586067"/>
              <a:gd name="connsiteX2" fmla="*/ 0 w 2715065"/>
              <a:gd name="connsiteY2" fmla="*/ 4586067 h 4586067"/>
              <a:gd name="connsiteX3" fmla="*/ 1012874 w 2715065"/>
              <a:gd name="connsiteY3" fmla="*/ 4586067 h 45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065" h="4586067">
                <a:moveTo>
                  <a:pt x="2715065" y="0"/>
                </a:moveTo>
                <a:lnTo>
                  <a:pt x="0" y="0"/>
                </a:lnTo>
                <a:lnTo>
                  <a:pt x="0" y="4586067"/>
                </a:lnTo>
                <a:lnTo>
                  <a:pt x="1012874" y="4586067"/>
                </a:lnTo>
              </a:path>
            </a:pathLst>
          </a:custGeom>
          <a:noFill/>
          <a:ln>
            <a:solidFill>
              <a:srgbClr val="53D2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5" name="文本框 364"/>
          <p:cNvSpPr txBox="1"/>
          <p:nvPr/>
        </p:nvSpPr>
        <p:spPr>
          <a:xfrm>
            <a:off x="7081617" y="6210325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3D2FF"/>
                </a:solidFill>
              </a:rPr>
              <a:t>yoyoppt.yanj.cn</a:t>
            </a:r>
            <a:endParaRPr lang="zh-CN" altLang="en-US" dirty="0">
              <a:solidFill>
                <a:srgbClr val="53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5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3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5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2" grpId="0" animBg="1"/>
      <p:bldP spid="3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40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01693" y="1270382"/>
            <a:ext cx="1116841" cy="1116841"/>
            <a:chOff x="1060969" y="1743937"/>
            <a:chExt cx="2085025" cy="2085025"/>
          </a:xfrm>
        </p:grpSpPr>
        <p:sp>
          <p:nvSpPr>
            <p:cNvPr id="44" name="任意多边形 43"/>
            <p:cNvSpPr/>
            <p:nvPr/>
          </p:nvSpPr>
          <p:spPr bwMode="auto">
            <a:xfrm rot="8100000">
              <a:off x="1060969" y="1743937"/>
              <a:ext cx="2085025" cy="2085025"/>
            </a:xfrm>
            <a:custGeom>
              <a:avLst/>
              <a:gdLst>
                <a:gd name="connsiteX0" fmla="*/ 428880 w 2137934"/>
                <a:gd name="connsiteY0" fmla="*/ 292473 h 2137934"/>
                <a:gd name="connsiteX1" fmla="*/ 62689 w 2137934"/>
                <a:gd name="connsiteY1" fmla="*/ 1068965 h 2137934"/>
                <a:gd name="connsiteX2" fmla="*/ 1068966 w 2137934"/>
                <a:gd name="connsiteY2" fmla="*/ 2075242 h 2137934"/>
                <a:gd name="connsiteX3" fmla="*/ 2075242 w 2137934"/>
                <a:gd name="connsiteY3" fmla="*/ 1068965 h 2137934"/>
                <a:gd name="connsiteX4" fmla="*/ 1068965 w 2137934"/>
                <a:gd name="connsiteY4" fmla="*/ 62688 h 2137934"/>
                <a:gd name="connsiteX5" fmla="*/ 428880 w 2137934"/>
                <a:gd name="connsiteY5" fmla="*/ 292473 h 2137934"/>
                <a:gd name="connsiteX6" fmla="*/ 389006 w 2137934"/>
                <a:gd name="connsiteY6" fmla="*/ 244100 h 2137934"/>
                <a:gd name="connsiteX7" fmla="*/ 1068968 w 2137934"/>
                <a:gd name="connsiteY7" fmla="*/ 0 h 2137934"/>
                <a:gd name="connsiteX8" fmla="*/ 2137934 w 2137934"/>
                <a:gd name="connsiteY8" fmla="*/ 0 h 2137934"/>
                <a:gd name="connsiteX9" fmla="*/ 2137934 w 2137934"/>
                <a:gd name="connsiteY9" fmla="*/ 1068967 h 2137934"/>
                <a:gd name="connsiteX10" fmla="*/ 1068967 w 2137934"/>
                <a:gd name="connsiteY10" fmla="*/ 2137934 h 2137934"/>
                <a:gd name="connsiteX11" fmla="*/ 0 w 2137934"/>
                <a:gd name="connsiteY11" fmla="*/ 1068967 h 2137934"/>
                <a:gd name="connsiteX12" fmla="*/ 1 w 2137934"/>
                <a:gd name="connsiteY12" fmla="*/ 1068967 h 2137934"/>
                <a:gd name="connsiteX13" fmla="*/ 389006 w 2137934"/>
                <a:gd name="connsiteY13" fmla="*/ 244100 h 213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7934" h="2137934">
                  <a:moveTo>
                    <a:pt x="428880" y="292473"/>
                  </a:moveTo>
                  <a:cubicBezTo>
                    <a:pt x="205238" y="477039"/>
                    <a:pt x="62689" y="756355"/>
                    <a:pt x="62689" y="1068965"/>
                  </a:cubicBezTo>
                  <a:cubicBezTo>
                    <a:pt x="62688" y="1624716"/>
                    <a:pt x="513215" y="2075242"/>
                    <a:pt x="1068966" y="2075242"/>
                  </a:cubicBezTo>
                  <a:cubicBezTo>
                    <a:pt x="1624717" y="2075242"/>
                    <a:pt x="2075243" y="1624716"/>
                    <a:pt x="2075242" y="1068965"/>
                  </a:cubicBezTo>
                  <a:cubicBezTo>
                    <a:pt x="2075243" y="513214"/>
                    <a:pt x="1624716" y="62688"/>
                    <a:pt x="1068965" y="62688"/>
                  </a:cubicBezTo>
                  <a:cubicBezTo>
                    <a:pt x="825825" y="62688"/>
                    <a:pt x="602824" y="148922"/>
                    <a:pt x="428880" y="292473"/>
                  </a:cubicBezTo>
                  <a:close/>
                  <a:moveTo>
                    <a:pt x="389006" y="244100"/>
                  </a:moveTo>
                  <a:cubicBezTo>
                    <a:pt x="573786" y="91606"/>
                    <a:pt x="810680" y="0"/>
                    <a:pt x="1068968" y="0"/>
                  </a:cubicBezTo>
                  <a:lnTo>
                    <a:pt x="2137934" y="0"/>
                  </a:lnTo>
                  <a:lnTo>
                    <a:pt x="2137934" y="1068967"/>
                  </a:lnTo>
                  <a:cubicBezTo>
                    <a:pt x="2137934" y="1659341"/>
                    <a:pt x="1659341" y="2137934"/>
                    <a:pt x="1068967" y="2137934"/>
                  </a:cubicBezTo>
                  <a:cubicBezTo>
                    <a:pt x="478593" y="2137934"/>
                    <a:pt x="0" y="1659341"/>
                    <a:pt x="0" y="1068967"/>
                  </a:cubicBezTo>
                  <a:lnTo>
                    <a:pt x="1" y="1068967"/>
                  </a:lnTo>
                  <a:cubicBezTo>
                    <a:pt x="1" y="736882"/>
                    <a:pt x="151431" y="440165"/>
                    <a:pt x="389006" y="24410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prstClr val="black"/>
                </a:solidFill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217939" y="1905153"/>
              <a:ext cx="1554184" cy="1603057"/>
              <a:chOff x="6507319" y="1181844"/>
              <a:chExt cx="3961317" cy="4085886"/>
            </a:xfrm>
          </p:grpSpPr>
          <p:sp>
            <p:nvSpPr>
              <p:cNvPr id="45" name="Freeform 21"/>
              <p:cNvSpPr>
                <a:spLocks/>
              </p:cNvSpPr>
              <p:nvPr/>
            </p:nvSpPr>
            <p:spPr bwMode="auto">
              <a:xfrm>
                <a:off x="6507319" y="1181851"/>
                <a:ext cx="3777293" cy="4085879"/>
              </a:xfrm>
              <a:custGeom>
                <a:avLst/>
                <a:gdLst>
                  <a:gd name="T0" fmla="*/ 278 w 278"/>
                  <a:gd name="T1" fmla="*/ 46 h 300"/>
                  <a:gd name="T2" fmla="*/ 164 w 278"/>
                  <a:gd name="T3" fmla="*/ 0 h 300"/>
                  <a:gd name="T4" fmla="*/ 0 w 278"/>
                  <a:gd name="T5" fmla="*/ 164 h 300"/>
                  <a:gd name="T6" fmla="*/ 71 w 278"/>
                  <a:gd name="T7" fmla="*/ 300 h 300"/>
                  <a:gd name="T8" fmla="*/ 278 w 278"/>
                  <a:gd name="T9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00">
                    <a:moveTo>
                      <a:pt x="278" y="46"/>
                    </a:moveTo>
                    <a:cubicBezTo>
                      <a:pt x="248" y="18"/>
                      <a:pt x="208" y="0"/>
                      <a:pt x="164" y="0"/>
                    </a:cubicBezTo>
                    <a:cubicBezTo>
                      <a:pt x="73" y="0"/>
                      <a:pt x="0" y="74"/>
                      <a:pt x="0" y="164"/>
                    </a:cubicBezTo>
                    <a:cubicBezTo>
                      <a:pt x="0" y="221"/>
                      <a:pt x="28" y="271"/>
                      <a:pt x="71" y="300"/>
                    </a:cubicBezTo>
                    <a:cubicBezTo>
                      <a:pt x="56" y="193"/>
                      <a:pt x="166" y="61"/>
                      <a:pt x="278" y="4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7027184" y="1181844"/>
                <a:ext cx="3441452" cy="234944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373147" y="2325673"/>
              <a:ext cx="1386054" cy="86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sz="2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3227568" y="1413304"/>
            <a:ext cx="439603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665274" y="2337311"/>
            <a:ext cx="435150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538577" y="2194389"/>
            <a:ext cx="1116841" cy="1116841"/>
            <a:chOff x="1060969" y="1743937"/>
            <a:chExt cx="2085025" cy="2085025"/>
          </a:xfrm>
        </p:grpSpPr>
        <p:sp>
          <p:nvSpPr>
            <p:cNvPr id="71" name="任意多边形 70"/>
            <p:cNvSpPr/>
            <p:nvPr/>
          </p:nvSpPr>
          <p:spPr bwMode="auto">
            <a:xfrm rot="8100000">
              <a:off x="1060969" y="1743937"/>
              <a:ext cx="2085025" cy="2085025"/>
            </a:xfrm>
            <a:custGeom>
              <a:avLst/>
              <a:gdLst>
                <a:gd name="connsiteX0" fmla="*/ 428880 w 2137934"/>
                <a:gd name="connsiteY0" fmla="*/ 292473 h 2137934"/>
                <a:gd name="connsiteX1" fmla="*/ 62689 w 2137934"/>
                <a:gd name="connsiteY1" fmla="*/ 1068965 h 2137934"/>
                <a:gd name="connsiteX2" fmla="*/ 1068966 w 2137934"/>
                <a:gd name="connsiteY2" fmla="*/ 2075242 h 2137934"/>
                <a:gd name="connsiteX3" fmla="*/ 2075242 w 2137934"/>
                <a:gd name="connsiteY3" fmla="*/ 1068965 h 2137934"/>
                <a:gd name="connsiteX4" fmla="*/ 1068965 w 2137934"/>
                <a:gd name="connsiteY4" fmla="*/ 62688 h 2137934"/>
                <a:gd name="connsiteX5" fmla="*/ 428880 w 2137934"/>
                <a:gd name="connsiteY5" fmla="*/ 292473 h 2137934"/>
                <a:gd name="connsiteX6" fmla="*/ 389006 w 2137934"/>
                <a:gd name="connsiteY6" fmla="*/ 244100 h 2137934"/>
                <a:gd name="connsiteX7" fmla="*/ 1068968 w 2137934"/>
                <a:gd name="connsiteY7" fmla="*/ 0 h 2137934"/>
                <a:gd name="connsiteX8" fmla="*/ 2137934 w 2137934"/>
                <a:gd name="connsiteY8" fmla="*/ 0 h 2137934"/>
                <a:gd name="connsiteX9" fmla="*/ 2137934 w 2137934"/>
                <a:gd name="connsiteY9" fmla="*/ 1068967 h 2137934"/>
                <a:gd name="connsiteX10" fmla="*/ 1068967 w 2137934"/>
                <a:gd name="connsiteY10" fmla="*/ 2137934 h 2137934"/>
                <a:gd name="connsiteX11" fmla="*/ 0 w 2137934"/>
                <a:gd name="connsiteY11" fmla="*/ 1068967 h 2137934"/>
                <a:gd name="connsiteX12" fmla="*/ 1 w 2137934"/>
                <a:gd name="connsiteY12" fmla="*/ 1068967 h 2137934"/>
                <a:gd name="connsiteX13" fmla="*/ 389006 w 2137934"/>
                <a:gd name="connsiteY13" fmla="*/ 244100 h 213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7934" h="2137934">
                  <a:moveTo>
                    <a:pt x="428880" y="292473"/>
                  </a:moveTo>
                  <a:cubicBezTo>
                    <a:pt x="205238" y="477039"/>
                    <a:pt x="62689" y="756355"/>
                    <a:pt x="62689" y="1068965"/>
                  </a:cubicBezTo>
                  <a:cubicBezTo>
                    <a:pt x="62688" y="1624716"/>
                    <a:pt x="513215" y="2075242"/>
                    <a:pt x="1068966" y="2075242"/>
                  </a:cubicBezTo>
                  <a:cubicBezTo>
                    <a:pt x="1624717" y="2075242"/>
                    <a:pt x="2075243" y="1624716"/>
                    <a:pt x="2075242" y="1068965"/>
                  </a:cubicBezTo>
                  <a:cubicBezTo>
                    <a:pt x="2075243" y="513214"/>
                    <a:pt x="1624716" y="62688"/>
                    <a:pt x="1068965" y="62688"/>
                  </a:cubicBezTo>
                  <a:cubicBezTo>
                    <a:pt x="825825" y="62688"/>
                    <a:pt x="602824" y="148922"/>
                    <a:pt x="428880" y="292473"/>
                  </a:cubicBezTo>
                  <a:close/>
                  <a:moveTo>
                    <a:pt x="389006" y="244100"/>
                  </a:moveTo>
                  <a:cubicBezTo>
                    <a:pt x="573786" y="91606"/>
                    <a:pt x="810680" y="0"/>
                    <a:pt x="1068968" y="0"/>
                  </a:cubicBezTo>
                  <a:lnTo>
                    <a:pt x="2137934" y="0"/>
                  </a:lnTo>
                  <a:lnTo>
                    <a:pt x="2137934" y="1068967"/>
                  </a:lnTo>
                  <a:cubicBezTo>
                    <a:pt x="2137934" y="1659341"/>
                    <a:pt x="1659341" y="2137934"/>
                    <a:pt x="1068967" y="2137934"/>
                  </a:cubicBezTo>
                  <a:cubicBezTo>
                    <a:pt x="478593" y="2137934"/>
                    <a:pt x="0" y="1659341"/>
                    <a:pt x="0" y="1068967"/>
                  </a:cubicBezTo>
                  <a:lnTo>
                    <a:pt x="1" y="1068967"/>
                  </a:lnTo>
                  <a:cubicBezTo>
                    <a:pt x="1" y="736882"/>
                    <a:pt x="151431" y="440165"/>
                    <a:pt x="389006" y="24410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prstClr val="black"/>
                </a:solidFill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217939" y="1905153"/>
              <a:ext cx="1554184" cy="1603057"/>
              <a:chOff x="6507319" y="1181844"/>
              <a:chExt cx="3961317" cy="4085886"/>
            </a:xfrm>
          </p:grpSpPr>
          <p:sp>
            <p:nvSpPr>
              <p:cNvPr id="74" name="Freeform 21"/>
              <p:cNvSpPr>
                <a:spLocks/>
              </p:cNvSpPr>
              <p:nvPr/>
            </p:nvSpPr>
            <p:spPr bwMode="auto">
              <a:xfrm>
                <a:off x="6507319" y="1181851"/>
                <a:ext cx="3777293" cy="4085879"/>
              </a:xfrm>
              <a:custGeom>
                <a:avLst/>
                <a:gdLst>
                  <a:gd name="T0" fmla="*/ 278 w 278"/>
                  <a:gd name="T1" fmla="*/ 46 h 300"/>
                  <a:gd name="T2" fmla="*/ 164 w 278"/>
                  <a:gd name="T3" fmla="*/ 0 h 300"/>
                  <a:gd name="T4" fmla="*/ 0 w 278"/>
                  <a:gd name="T5" fmla="*/ 164 h 300"/>
                  <a:gd name="T6" fmla="*/ 71 w 278"/>
                  <a:gd name="T7" fmla="*/ 300 h 300"/>
                  <a:gd name="T8" fmla="*/ 278 w 278"/>
                  <a:gd name="T9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00">
                    <a:moveTo>
                      <a:pt x="278" y="46"/>
                    </a:moveTo>
                    <a:cubicBezTo>
                      <a:pt x="248" y="18"/>
                      <a:pt x="208" y="0"/>
                      <a:pt x="164" y="0"/>
                    </a:cubicBezTo>
                    <a:cubicBezTo>
                      <a:pt x="73" y="0"/>
                      <a:pt x="0" y="74"/>
                      <a:pt x="0" y="164"/>
                    </a:cubicBezTo>
                    <a:cubicBezTo>
                      <a:pt x="0" y="221"/>
                      <a:pt x="28" y="271"/>
                      <a:pt x="71" y="300"/>
                    </a:cubicBezTo>
                    <a:cubicBezTo>
                      <a:pt x="56" y="193"/>
                      <a:pt x="166" y="61"/>
                      <a:pt x="278" y="4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7027184" y="1181844"/>
                <a:ext cx="3441452" cy="234944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1373147" y="2325673"/>
              <a:ext cx="1386054" cy="86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sz="2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305158" y="3425635"/>
            <a:ext cx="1116841" cy="1116841"/>
            <a:chOff x="1060969" y="1743937"/>
            <a:chExt cx="2085025" cy="2085025"/>
          </a:xfrm>
        </p:grpSpPr>
        <p:sp>
          <p:nvSpPr>
            <p:cNvPr id="83" name="任意多边形 82"/>
            <p:cNvSpPr/>
            <p:nvPr/>
          </p:nvSpPr>
          <p:spPr bwMode="auto">
            <a:xfrm rot="8100000">
              <a:off x="1060969" y="1743937"/>
              <a:ext cx="2085025" cy="2085025"/>
            </a:xfrm>
            <a:custGeom>
              <a:avLst/>
              <a:gdLst>
                <a:gd name="connsiteX0" fmla="*/ 428880 w 2137934"/>
                <a:gd name="connsiteY0" fmla="*/ 292473 h 2137934"/>
                <a:gd name="connsiteX1" fmla="*/ 62689 w 2137934"/>
                <a:gd name="connsiteY1" fmla="*/ 1068965 h 2137934"/>
                <a:gd name="connsiteX2" fmla="*/ 1068966 w 2137934"/>
                <a:gd name="connsiteY2" fmla="*/ 2075242 h 2137934"/>
                <a:gd name="connsiteX3" fmla="*/ 2075242 w 2137934"/>
                <a:gd name="connsiteY3" fmla="*/ 1068965 h 2137934"/>
                <a:gd name="connsiteX4" fmla="*/ 1068965 w 2137934"/>
                <a:gd name="connsiteY4" fmla="*/ 62688 h 2137934"/>
                <a:gd name="connsiteX5" fmla="*/ 428880 w 2137934"/>
                <a:gd name="connsiteY5" fmla="*/ 292473 h 2137934"/>
                <a:gd name="connsiteX6" fmla="*/ 389006 w 2137934"/>
                <a:gd name="connsiteY6" fmla="*/ 244100 h 2137934"/>
                <a:gd name="connsiteX7" fmla="*/ 1068968 w 2137934"/>
                <a:gd name="connsiteY7" fmla="*/ 0 h 2137934"/>
                <a:gd name="connsiteX8" fmla="*/ 2137934 w 2137934"/>
                <a:gd name="connsiteY8" fmla="*/ 0 h 2137934"/>
                <a:gd name="connsiteX9" fmla="*/ 2137934 w 2137934"/>
                <a:gd name="connsiteY9" fmla="*/ 1068967 h 2137934"/>
                <a:gd name="connsiteX10" fmla="*/ 1068967 w 2137934"/>
                <a:gd name="connsiteY10" fmla="*/ 2137934 h 2137934"/>
                <a:gd name="connsiteX11" fmla="*/ 0 w 2137934"/>
                <a:gd name="connsiteY11" fmla="*/ 1068967 h 2137934"/>
                <a:gd name="connsiteX12" fmla="*/ 1 w 2137934"/>
                <a:gd name="connsiteY12" fmla="*/ 1068967 h 2137934"/>
                <a:gd name="connsiteX13" fmla="*/ 389006 w 2137934"/>
                <a:gd name="connsiteY13" fmla="*/ 244100 h 213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7934" h="2137934">
                  <a:moveTo>
                    <a:pt x="428880" y="292473"/>
                  </a:moveTo>
                  <a:cubicBezTo>
                    <a:pt x="205238" y="477039"/>
                    <a:pt x="62689" y="756355"/>
                    <a:pt x="62689" y="1068965"/>
                  </a:cubicBezTo>
                  <a:cubicBezTo>
                    <a:pt x="62688" y="1624716"/>
                    <a:pt x="513215" y="2075242"/>
                    <a:pt x="1068966" y="2075242"/>
                  </a:cubicBezTo>
                  <a:cubicBezTo>
                    <a:pt x="1624717" y="2075242"/>
                    <a:pt x="2075243" y="1624716"/>
                    <a:pt x="2075242" y="1068965"/>
                  </a:cubicBezTo>
                  <a:cubicBezTo>
                    <a:pt x="2075243" y="513214"/>
                    <a:pt x="1624716" y="62688"/>
                    <a:pt x="1068965" y="62688"/>
                  </a:cubicBezTo>
                  <a:cubicBezTo>
                    <a:pt x="825825" y="62688"/>
                    <a:pt x="602824" y="148922"/>
                    <a:pt x="428880" y="292473"/>
                  </a:cubicBezTo>
                  <a:close/>
                  <a:moveTo>
                    <a:pt x="389006" y="244100"/>
                  </a:moveTo>
                  <a:cubicBezTo>
                    <a:pt x="573786" y="91606"/>
                    <a:pt x="810680" y="0"/>
                    <a:pt x="1068968" y="0"/>
                  </a:cubicBezTo>
                  <a:lnTo>
                    <a:pt x="2137934" y="0"/>
                  </a:lnTo>
                  <a:lnTo>
                    <a:pt x="2137934" y="1068967"/>
                  </a:lnTo>
                  <a:cubicBezTo>
                    <a:pt x="2137934" y="1659341"/>
                    <a:pt x="1659341" y="2137934"/>
                    <a:pt x="1068967" y="2137934"/>
                  </a:cubicBezTo>
                  <a:cubicBezTo>
                    <a:pt x="478593" y="2137934"/>
                    <a:pt x="0" y="1659341"/>
                    <a:pt x="0" y="1068967"/>
                  </a:cubicBezTo>
                  <a:lnTo>
                    <a:pt x="1" y="1068967"/>
                  </a:lnTo>
                  <a:cubicBezTo>
                    <a:pt x="1" y="736882"/>
                    <a:pt x="151431" y="440165"/>
                    <a:pt x="389006" y="24410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prstClr val="black"/>
                </a:solidFill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1217939" y="1905153"/>
              <a:ext cx="1554184" cy="1603057"/>
              <a:chOff x="6507319" y="1181844"/>
              <a:chExt cx="3961317" cy="4085886"/>
            </a:xfrm>
          </p:grpSpPr>
          <p:sp>
            <p:nvSpPr>
              <p:cNvPr id="86" name="Freeform 21"/>
              <p:cNvSpPr>
                <a:spLocks/>
              </p:cNvSpPr>
              <p:nvPr/>
            </p:nvSpPr>
            <p:spPr bwMode="auto">
              <a:xfrm>
                <a:off x="6507319" y="1181851"/>
                <a:ext cx="3777293" cy="4085879"/>
              </a:xfrm>
              <a:custGeom>
                <a:avLst/>
                <a:gdLst>
                  <a:gd name="T0" fmla="*/ 278 w 278"/>
                  <a:gd name="T1" fmla="*/ 46 h 300"/>
                  <a:gd name="T2" fmla="*/ 164 w 278"/>
                  <a:gd name="T3" fmla="*/ 0 h 300"/>
                  <a:gd name="T4" fmla="*/ 0 w 278"/>
                  <a:gd name="T5" fmla="*/ 164 h 300"/>
                  <a:gd name="T6" fmla="*/ 71 w 278"/>
                  <a:gd name="T7" fmla="*/ 300 h 300"/>
                  <a:gd name="T8" fmla="*/ 278 w 278"/>
                  <a:gd name="T9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00">
                    <a:moveTo>
                      <a:pt x="278" y="46"/>
                    </a:moveTo>
                    <a:cubicBezTo>
                      <a:pt x="248" y="18"/>
                      <a:pt x="208" y="0"/>
                      <a:pt x="164" y="0"/>
                    </a:cubicBezTo>
                    <a:cubicBezTo>
                      <a:pt x="73" y="0"/>
                      <a:pt x="0" y="74"/>
                      <a:pt x="0" y="164"/>
                    </a:cubicBezTo>
                    <a:cubicBezTo>
                      <a:pt x="0" y="221"/>
                      <a:pt x="28" y="271"/>
                      <a:pt x="71" y="300"/>
                    </a:cubicBezTo>
                    <a:cubicBezTo>
                      <a:pt x="56" y="193"/>
                      <a:pt x="166" y="61"/>
                      <a:pt x="278" y="4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7027184" y="1181844"/>
                <a:ext cx="3441452" cy="234944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>
              <a:off x="1373147" y="2325673"/>
              <a:ext cx="1386054" cy="86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sz="2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sp>
        <p:nvSpPr>
          <p:cNvPr id="89" name="矩形 88"/>
          <p:cNvSpPr/>
          <p:nvPr/>
        </p:nvSpPr>
        <p:spPr>
          <a:xfrm>
            <a:off x="3227568" y="3568557"/>
            <a:ext cx="439603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665274" y="4679678"/>
            <a:ext cx="435150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9538577" y="4536756"/>
            <a:ext cx="1116841" cy="1116841"/>
            <a:chOff x="1060969" y="1743937"/>
            <a:chExt cx="2085025" cy="2085025"/>
          </a:xfrm>
        </p:grpSpPr>
        <p:sp>
          <p:nvSpPr>
            <p:cNvPr id="99" name="任意多边形 98"/>
            <p:cNvSpPr/>
            <p:nvPr/>
          </p:nvSpPr>
          <p:spPr bwMode="auto">
            <a:xfrm rot="8100000">
              <a:off x="1060969" y="1743937"/>
              <a:ext cx="2085025" cy="2085025"/>
            </a:xfrm>
            <a:custGeom>
              <a:avLst/>
              <a:gdLst>
                <a:gd name="connsiteX0" fmla="*/ 428880 w 2137934"/>
                <a:gd name="connsiteY0" fmla="*/ 292473 h 2137934"/>
                <a:gd name="connsiteX1" fmla="*/ 62689 w 2137934"/>
                <a:gd name="connsiteY1" fmla="*/ 1068965 h 2137934"/>
                <a:gd name="connsiteX2" fmla="*/ 1068966 w 2137934"/>
                <a:gd name="connsiteY2" fmla="*/ 2075242 h 2137934"/>
                <a:gd name="connsiteX3" fmla="*/ 2075242 w 2137934"/>
                <a:gd name="connsiteY3" fmla="*/ 1068965 h 2137934"/>
                <a:gd name="connsiteX4" fmla="*/ 1068965 w 2137934"/>
                <a:gd name="connsiteY4" fmla="*/ 62688 h 2137934"/>
                <a:gd name="connsiteX5" fmla="*/ 428880 w 2137934"/>
                <a:gd name="connsiteY5" fmla="*/ 292473 h 2137934"/>
                <a:gd name="connsiteX6" fmla="*/ 389006 w 2137934"/>
                <a:gd name="connsiteY6" fmla="*/ 244100 h 2137934"/>
                <a:gd name="connsiteX7" fmla="*/ 1068968 w 2137934"/>
                <a:gd name="connsiteY7" fmla="*/ 0 h 2137934"/>
                <a:gd name="connsiteX8" fmla="*/ 2137934 w 2137934"/>
                <a:gd name="connsiteY8" fmla="*/ 0 h 2137934"/>
                <a:gd name="connsiteX9" fmla="*/ 2137934 w 2137934"/>
                <a:gd name="connsiteY9" fmla="*/ 1068967 h 2137934"/>
                <a:gd name="connsiteX10" fmla="*/ 1068967 w 2137934"/>
                <a:gd name="connsiteY10" fmla="*/ 2137934 h 2137934"/>
                <a:gd name="connsiteX11" fmla="*/ 0 w 2137934"/>
                <a:gd name="connsiteY11" fmla="*/ 1068967 h 2137934"/>
                <a:gd name="connsiteX12" fmla="*/ 1 w 2137934"/>
                <a:gd name="connsiteY12" fmla="*/ 1068967 h 2137934"/>
                <a:gd name="connsiteX13" fmla="*/ 389006 w 2137934"/>
                <a:gd name="connsiteY13" fmla="*/ 244100 h 213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7934" h="2137934">
                  <a:moveTo>
                    <a:pt x="428880" y="292473"/>
                  </a:moveTo>
                  <a:cubicBezTo>
                    <a:pt x="205238" y="477039"/>
                    <a:pt x="62689" y="756355"/>
                    <a:pt x="62689" y="1068965"/>
                  </a:cubicBezTo>
                  <a:cubicBezTo>
                    <a:pt x="62688" y="1624716"/>
                    <a:pt x="513215" y="2075242"/>
                    <a:pt x="1068966" y="2075242"/>
                  </a:cubicBezTo>
                  <a:cubicBezTo>
                    <a:pt x="1624717" y="2075242"/>
                    <a:pt x="2075243" y="1624716"/>
                    <a:pt x="2075242" y="1068965"/>
                  </a:cubicBezTo>
                  <a:cubicBezTo>
                    <a:pt x="2075243" y="513214"/>
                    <a:pt x="1624716" y="62688"/>
                    <a:pt x="1068965" y="62688"/>
                  </a:cubicBezTo>
                  <a:cubicBezTo>
                    <a:pt x="825825" y="62688"/>
                    <a:pt x="602824" y="148922"/>
                    <a:pt x="428880" y="292473"/>
                  </a:cubicBezTo>
                  <a:close/>
                  <a:moveTo>
                    <a:pt x="389006" y="244100"/>
                  </a:moveTo>
                  <a:cubicBezTo>
                    <a:pt x="573786" y="91606"/>
                    <a:pt x="810680" y="0"/>
                    <a:pt x="1068968" y="0"/>
                  </a:cubicBezTo>
                  <a:lnTo>
                    <a:pt x="2137934" y="0"/>
                  </a:lnTo>
                  <a:lnTo>
                    <a:pt x="2137934" y="1068967"/>
                  </a:lnTo>
                  <a:cubicBezTo>
                    <a:pt x="2137934" y="1659341"/>
                    <a:pt x="1659341" y="2137934"/>
                    <a:pt x="1068967" y="2137934"/>
                  </a:cubicBezTo>
                  <a:cubicBezTo>
                    <a:pt x="478593" y="2137934"/>
                    <a:pt x="0" y="1659341"/>
                    <a:pt x="0" y="1068967"/>
                  </a:cubicBezTo>
                  <a:lnTo>
                    <a:pt x="1" y="1068967"/>
                  </a:lnTo>
                  <a:cubicBezTo>
                    <a:pt x="1" y="736882"/>
                    <a:pt x="151431" y="440165"/>
                    <a:pt x="389006" y="24410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dirty="0">
                <a:solidFill>
                  <a:prstClr val="black"/>
                </a:solidFill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1217939" y="1905153"/>
              <a:ext cx="1554184" cy="1603057"/>
              <a:chOff x="6507319" y="1181844"/>
              <a:chExt cx="3961317" cy="4085886"/>
            </a:xfrm>
          </p:grpSpPr>
          <p:sp>
            <p:nvSpPr>
              <p:cNvPr id="102" name="Freeform 21"/>
              <p:cNvSpPr>
                <a:spLocks/>
              </p:cNvSpPr>
              <p:nvPr/>
            </p:nvSpPr>
            <p:spPr bwMode="auto">
              <a:xfrm>
                <a:off x="6507319" y="1181851"/>
                <a:ext cx="3777293" cy="4085879"/>
              </a:xfrm>
              <a:custGeom>
                <a:avLst/>
                <a:gdLst>
                  <a:gd name="T0" fmla="*/ 278 w 278"/>
                  <a:gd name="T1" fmla="*/ 46 h 300"/>
                  <a:gd name="T2" fmla="*/ 164 w 278"/>
                  <a:gd name="T3" fmla="*/ 0 h 300"/>
                  <a:gd name="T4" fmla="*/ 0 w 278"/>
                  <a:gd name="T5" fmla="*/ 164 h 300"/>
                  <a:gd name="T6" fmla="*/ 71 w 278"/>
                  <a:gd name="T7" fmla="*/ 300 h 300"/>
                  <a:gd name="T8" fmla="*/ 278 w 278"/>
                  <a:gd name="T9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00">
                    <a:moveTo>
                      <a:pt x="278" y="46"/>
                    </a:moveTo>
                    <a:cubicBezTo>
                      <a:pt x="248" y="18"/>
                      <a:pt x="208" y="0"/>
                      <a:pt x="164" y="0"/>
                    </a:cubicBezTo>
                    <a:cubicBezTo>
                      <a:pt x="73" y="0"/>
                      <a:pt x="0" y="74"/>
                      <a:pt x="0" y="164"/>
                    </a:cubicBezTo>
                    <a:cubicBezTo>
                      <a:pt x="0" y="221"/>
                      <a:pt x="28" y="271"/>
                      <a:pt x="71" y="300"/>
                    </a:cubicBezTo>
                    <a:cubicBezTo>
                      <a:pt x="56" y="193"/>
                      <a:pt x="166" y="61"/>
                      <a:pt x="278" y="4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7027184" y="1181844"/>
                <a:ext cx="3441452" cy="234944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1373147" y="2325673"/>
              <a:ext cx="1386054" cy="86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sz="2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05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ac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ac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ac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/>
      <p:bldP spid="89" grpId="0"/>
      <p:bldP spid="9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5" b="8397"/>
          <a:stretch/>
        </p:blipFill>
        <p:spPr>
          <a:xfrm>
            <a:off x="1104900" y="344828"/>
            <a:ext cx="9982200" cy="60426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sp useBgFill="1">
        <p:nvSpPr>
          <p:cNvPr id="49" name="任意多边形 48"/>
          <p:cNvSpPr/>
          <p:nvPr/>
        </p:nvSpPr>
        <p:spPr>
          <a:xfrm>
            <a:off x="0" y="0"/>
            <a:ext cx="4005738" cy="3044416"/>
          </a:xfrm>
          <a:custGeom>
            <a:avLst/>
            <a:gdLst>
              <a:gd name="connsiteX0" fmla="*/ 0 w 3456360"/>
              <a:gd name="connsiteY0" fmla="*/ 0 h 2626882"/>
              <a:gd name="connsiteX1" fmla="*/ 3456360 w 3456360"/>
              <a:gd name="connsiteY1" fmla="*/ 0 h 2626882"/>
              <a:gd name="connsiteX2" fmla="*/ 0 w 3456360"/>
              <a:gd name="connsiteY2" fmla="*/ 2626882 h 262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6360" h="2626882">
                <a:moveTo>
                  <a:pt x="0" y="0"/>
                </a:moveTo>
                <a:lnTo>
                  <a:pt x="3456360" y="0"/>
                </a:lnTo>
                <a:lnTo>
                  <a:pt x="0" y="26268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12747" y="516225"/>
            <a:ext cx="2709863" cy="44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方正综艺简体" panose="03000509000000000000" pitchFamily="65" charset="-122"/>
                <a:ea typeface="方正综艺简体" panose="03000509000000000000" pitchFamily="65" charset="-122"/>
                <a:cs typeface="Times New Roman" pitchFamily="18" charset="0"/>
              </a:defRPr>
            </a:lvl1pPr>
          </a:lstStyle>
          <a:p>
            <a:r>
              <a:rPr lang="zh-CN" altLang="en-US" sz="2800" dirty="0"/>
              <a:t>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312747" y="953268"/>
            <a:ext cx="2709863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更多精彩，尽在</a:t>
            </a:r>
            <a:r>
              <a:rPr lang="en-US" altLang="zh-CN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YOYO</a:t>
            </a:r>
            <a:r>
              <a:rPr lang="zh-CN" altLang="en-US" sz="14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4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04900" y="2153266"/>
            <a:ext cx="9982200" cy="224175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02869" y="2198729"/>
            <a:ext cx="856881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600" dirty="0">
                <a:solidFill>
                  <a:srgbClr val="53D2FF"/>
                </a:solidFill>
              </a:rPr>
              <a:t>-------------------------------------------------------------------------------------------------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RAPIDPPT, the leader of professional PPT designer in China.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make sure you will be satisfied.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 differs from the traditional production model,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and create a new PPT experience.</a:t>
            </a:r>
          </a:p>
          <a:p>
            <a:pPr lvl="0" algn="ctr">
              <a:lnSpc>
                <a:spcPct val="150000"/>
              </a:lnSpc>
            </a:pPr>
            <a:endParaRPr lang="zh-CN" altLang="en-US" sz="1600" dirty="0">
              <a:solidFill>
                <a:srgbClr val="53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37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52" grpId="0"/>
          <p:bldP spid="2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6" presetClass="entr" presetSubtype="37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/>
          <p:bldP spid="52" grpId="0"/>
          <p:bldP spid="2" grpId="0" animBg="1"/>
          <p:bldP spid="4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组合 246"/>
          <p:cNvGrpSpPr/>
          <p:nvPr/>
        </p:nvGrpSpPr>
        <p:grpSpPr>
          <a:xfrm>
            <a:off x="3558323" y="1514676"/>
            <a:ext cx="5122099" cy="1209846"/>
            <a:chOff x="3598757" y="2502158"/>
            <a:chExt cx="5122099" cy="1209846"/>
          </a:xfrm>
        </p:grpSpPr>
        <p:grpSp>
          <p:nvGrpSpPr>
            <p:cNvPr id="246" name="组合 245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191" name="矩形 190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195" name="组合 194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196" name="组合 195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198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199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00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01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197" name="椭圆 196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09" name="组合 208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212" name="组合 211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21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27" name="组合 226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20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1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2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3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34" name="组合 233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35" name="组合 234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3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3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3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4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36" name="椭圆 235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28" name="文本框 227"/>
            <p:cNvSpPr txBox="1"/>
            <p:nvPr/>
          </p:nvSpPr>
          <p:spPr>
            <a:xfrm>
              <a:off x="3914819" y="2864184"/>
              <a:ext cx="7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3558323" y="2632276"/>
            <a:ext cx="5122099" cy="1209846"/>
            <a:chOff x="3598757" y="2502158"/>
            <a:chExt cx="5122099" cy="1209846"/>
          </a:xfrm>
        </p:grpSpPr>
        <p:grpSp>
          <p:nvGrpSpPr>
            <p:cNvPr id="249" name="组合 248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252" name="矩形 251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53" name="矩形 252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75" name="组合 274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7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8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76" name="椭圆 275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55" name="组合 254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268" name="矩形 267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270" name="组合 269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271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2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3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4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56" name="组合 255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64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5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6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7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57" name="组合 256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58" name="组合 257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60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1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2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3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59" name="椭圆 258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50" name="文本框 249"/>
            <p:cNvSpPr txBox="1"/>
            <p:nvPr/>
          </p:nvSpPr>
          <p:spPr>
            <a:xfrm>
              <a:off x="3914819" y="2864184"/>
              <a:ext cx="7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3557529" y="3749876"/>
            <a:ext cx="5122099" cy="1209846"/>
            <a:chOff x="3598757" y="2502158"/>
            <a:chExt cx="5122099" cy="1209846"/>
          </a:xfrm>
        </p:grpSpPr>
        <p:grpSp>
          <p:nvGrpSpPr>
            <p:cNvPr id="282" name="组合 281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285" name="矩形 284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287" name="组合 286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08" name="组合 307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10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1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2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3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09" name="椭圆 308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88" name="组合 287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303" name="组合 302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304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5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6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7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89" name="组合 288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97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98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99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00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90" name="组合 289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91" name="组合 290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9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92" name="椭圆 291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83" name="文本框 282"/>
            <p:cNvSpPr txBox="1"/>
            <p:nvPr/>
          </p:nvSpPr>
          <p:spPr>
            <a:xfrm>
              <a:off x="3914819" y="2864184"/>
              <a:ext cx="896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3557529" y="4867476"/>
            <a:ext cx="5122099" cy="1209846"/>
            <a:chOff x="3598757" y="2502158"/>
            <a:chExt cx="5122099" cy="1209846"/>
          </a:xfrm>
        </p:grpSpPr>
        <p:grpSp>
          <p:nvGrpSpPr>
            <p:cNvPr id="315" name="组合 314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318" name="矩形 317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319" name="矩形 318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320" name="组合 319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41" name="组合 340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4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42" name="椭圆 341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321" name="组合 320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5" name="矩形 334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336" name="组合 335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33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3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3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322" name="组合 321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330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1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2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3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323" name="组合 322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24" name="组合 323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26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7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8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9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25" name="椭圆 324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316" name="文本框 315"/>
            <p:cNvSpPr txBox="1"/>
            <p:nvPr/>
          </p:nvSpPr>
          <p:spPr>
            <a:xfrm>
              <a:off x="3914818" y="2864184"/>
              <a:ext cx="791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8953070" y="5109108"/>
            <a:ext cx="127057" cy="726582"/>
            <a:chOff x="10426700" y="2816225"/>
            <a:chExt cx="214313" cy="1225550"/>
          </a:xfrm>
        </p:grpSpPr>
        <p:sp>
          <p:nvSpPr>
            <p:cNvPr id="354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组合 356"/>
          <p:cNvGrpSpPr/>
          <p:nvPr/>
        </p:nvGrpSpPr>
        <p:grpSpPr>
          <a:xfrm flipH="1">
            <a:off x="3160205" y="5109108"/>
            <a:ext cx="127057" cy="726582"/>
            <a:chOff x="10426700" y="2816225"/>
            <a:chExt cx="214313" cy="1225550"/>
          </a:xfrm>
        </p:grpSpPr>
        <p:sp>
          <p:nvSpPr>
            <p:cNvPr id="358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4948862" y="444367"/>
            <a:ext cx="2294278" cy="901597"/>
            <a:chOff x="4921942" y="444367"/>
            <a:chExt cx="2294278" cy="901597"/>
          </a:xfrm>
        </p:grpSpPr>
        <p:sp>
          <p:nvSpPr>
            <p:cNvPr id="349" name="文本框 348"/>
            <p:cNvSpPr txBox="1"/>
            <p:nvPr/>
          </p:nvSpPr>
          <p:spPr>
            <a:xfrm>
              <a:off x="4921942" y="761189"/>
              <a:ext cx="2294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C</a:t>
              </a:r>
              <a:r>
                <a:rPr lang="en-US" altLang="zh-CN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ontent</a:t>
              </a:r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s</a:t>
              </a:r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5249486" y="444367"/>
              <a:ext cx="154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目录</a:t>
              </a:r>
            </a:p>
          </p:txBody>
        </p:sp>
      </p:grpSp>
      <p:sp>
        <p:nvSpPr>
          <p:cNvPr id="361" name="任意多边形 360"/>
          <p:cNvSpPr/>
          <p:nvPr/>
        </p:nvSpPr>
        <p:spPr>
          <a:xfrm>
            <a:off x="2395319" y="886265"/>
            <a:ext cx="4645074" cy="5539935"/>
          </a:xfrm>
          <a:custGeom>
            <a:avLst/>
            <a:gdLst>
              <a:gd name="connsiteX0" fmla="*/ 2715065 w 2715065"/>
              <a:gd name="connsiteY0" fmla="*/ 0 h 4586067"/>
              <a:gd name="connsiteX1" fmla="*/ 0 w 2715065"/>
              <a:gd name="connsiteY1" fmla="*/ 0 h 4586067"/>
              <a:gd name="connsiteX2" fmla="*/ 0 w 2715065"/>
              <a:gd name="connsiteY2" fmla="*/ 4586067 h 4586067"/>
              <a:gd name="connsiteX3" fmla="*/ 1012874 w 2715065"/>
              <a:gd name="connsiteY3" fmla="*/ 4586067 h 4586067"/>
              <a:gd name="connsiteX0" fmla="*/ 2715065 w 4645074"/>
              <a:gd name="connsiteY0" fmla="*/ 0 h 4586067"/>
              <a:gd name="connsiteX1" fmla="*/ 0 w 4645074"/>
              <a:gd name="connsiteY1" fmla="*/ 0 h 4586067"/>
              <a:gd name="connsiteX2" fmla="*/ 0 w 4645074"/>
              <a:gd name="connsiteY2" fmla="*/ 4586067 h 4586067"/>
              <a:gd name="connsiteX3" fmla="*/ 4645074 w 4645074"/>
              <a:gd name="connsiteY3" fmla="*/ 4586067 h 45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5074" h="4586067">
                <a:moveTo>
                  <a:pt x="2715065" y="0"/>
                </a:moveTo>
                <a:lnTo>
                  <a:pt x="0" y="0"/>
                </a:lnTo>
                <a:lnTo>
                  <a:pt x="0" y="4586067"/>
                </a:lnTo>
                <a:lnTo>
                  <a:pt x="4645074" y="4586067"/>
                </a:lnTo>
              </a:path>
            </a:pathLst>
          </a:custGeom>
          <a:noFill/>
          <a:ln>
            <a:solidFill>
              <a:srgbClr val="53D2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2" name="任意多边形 361"/>
          <p:cNvSpPr/>
          <p:nvPr/>
        </p:nvSpPr>
        <p:spPr>
          <a:xfrm flipH="1">
            <a:off x="7081617" y="886265"/>
            <a:ext cx="2715065" cy="5539935"/>
          </a:xfrm>
          <a:custGeom>
            <a:avLst/>
            <a:gdLst>
              <a:gd name="connsiteX0" fmla="*/ 2715065 w 2715065"/>
              <a:gd name="connsiteY0" fmla="*/ 0 h 4586067"/>
              <a:gd name="connsiteX1" fmla="*/ 0 w 2715065"/>
              <a:gd name="connsiteY1" fmla="*/ 0 h 4586067"/>
              <a:gd name="connsiteX2" fmla="*/ 0 w 2715065"/>
              <a:gd name="connsiteY2" fmla="*/ 4586067 h 4586067"/>
              <a:gd name="connsiteX3" fmla="*/ 1012874 w 2715065"/>
              <a:gd name="connsiteY3" fmla="*/ 4586067 h 45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065" h="4586067">
                <a:moveTo>
                  <a:pt x="2715065" y="0"/>
                </a:moveTo>
                <a:lnTo>
                  <a:pt x="0" y="0"/>
                </a:lnTo>
                <a:lnTo>
                  <a:pt x="0" y="4586067"/>
                </a:lnTo>
                <a:lnTo>
                  <a:pt x="1012874" y="4586067"/>
                </a:lnTo>
              </a:path>
            </a:pathLst>
          </a:custGeom>
          <a:noFill/>
          <a:ln>
            <a:solidFill>
              <a:srgbClr val="53D2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5" name="文本框 364"/>
          <p:cNvSpPr txBox="1"/>
          <p:nvPr/>
        </p:nvSpPr>
        <p:spPr>
          <a:xfrm>
            <a:off x="7081617" y="6210325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3D2FF"/>
                </a:solidFill>
              </a:rPr>
              <a:t>yoyoppt.yanj.cn</a:t>
            </a:r>
            <a:endParaRPr lang="zh-CN" altLang="en-US" dirty="0">
              <a:solidFill>
                <a:srgbClr val="53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7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5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3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5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3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2" grpId="0" animBg="1"/>
      <p:bldP spid="36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40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60969" y="1743937"/>
            <a:ext cx="2085025" cy="2085025"/>
            <a:chOff x="824906" y="2453023"/>
            <a:chExt cx="2137934" cy="2137934"/>
          </a:xfrm>
        </p:grpSpPr>
        <p:sp>
          <p:nvSpPr>
            <p:cNvPr id="44" name="任意多边形 43"/>
            <p:cNvSpPr/>
            <p:nvPr/>
          </p:nvSpPr>
          <p:spPr bwMode="auto">
            <a:xfrm rot="2511713">
              <a:off x="824906" y="2453023"/>
              <a:ext cx="2137934" cy="2137934"/>
            </a:xfrm>
            <a:custGeom>
              <a:avLst/>
              <a:gdLst>
                <a:gd name="connsiteX0" fmla="*/ 428880 w 2137934"/>
                <a:gd name="connsiteY0" fmla="*/ 292473 h 2137934"/>
                <a:gd name="connsiteX1" fmla="*/ 62689 w 2137934"/>
                <a:gd name="connsiteY1" fmla="*/ 1068965 h 2137934"/>
                <a:gd name="connsiteX2" fmla="*/ 1068966 w 2137934"/>
                <a:gd name="connsiteY2" fmla="*/ 2075242 h 2137934"/>
                <a:gd name="connsiteX3" fmla="*/ 2075242 w 2137934"/>
                <a:gd name="connsiteY3" fmla="*/ 1068965 h 2137934"/>
                <a:gd name="connsiteX4" fmla="*/ 1068965 w 2137934"/>
                <a:gd name="connsiteY4" fmla="*/ 62688 h 2137934"/>
                <a:gd name="connsiteX5" fmla="*/ 428880 w 2137934"/>
                <a:gd name="connsiteY5" fmla="*/ 292473 h 2137934"/>
                <a:gd name="connsiteX6" fmla="*/ 389006 w 2137934"/>
                <a:gd name="connsiteY6" fmla="*/ 244100 h 2137934"/>
                <a:gd name="connsiteX7" fmla="*/ 1068968 w 2137934"/>
                <a:gd name="connsiteY7" fmla="*/ 0 h 2137934"/>
                <a:gd name="connsiteX8" fmla="*/ 2137934 w 2137934"/>
                <a:gd name="connsiteY8" fmla="*/ 0 h 2137934"/>
                <a:gd name="connsiteX9" fmla="*/ 2137934 w 2137934"/>
                <a:gd name="connsiteY9" fmla="*/ 1068967 h 2137934"/>
                <a:gd name="connsiteX10" fmla="*/ 1068967 w 2137934"/>
                <a:gd name="connsiteY10" fmla="*/ 2137934 h 2137934"/>
                <a:gd name="connsiteX11" fmla="*/ 0 w 2137934"/>
                <a:gd name="connsiteY11" fmla="*/ 1068967 h 2137934"/>
                <a:gd name="connsiteX12" fmla="*/ 1 w 2137934"/>
                <a:gd name="connsiteY12" fmla="*/ 1068967 h 2137934"/>
                <a:gd name="connsiteX13" fmla="*/ 389006 w 2137934"/>
                <a:gd name="connsiteY13" fmla="*/ 244100 h 213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7934" h="2137934">
                  <a:moveTo>
                    <a:pt x="428880" y="292473"/>
                  </a:moveTo>
                  <a:cubicBezTo>
                    <a:pt x="205238" y="477039"/>
                    <a:pt x="62689" y="756355"/>
                    <a:pt x="62689" y="1068965"/>
                  </a:cubicBezTo>
                  <a:cubicBezTo>
                    <a:pt x="62688" y="1624716"/>
                    <a:pt x="513215" y="2075242"/>
                    <a:pt x="1068966" y="2075242"/>
                  </a:cubicBezTo>
                  <a:cubicBezTo>
                    <a:pt x="1624717" y="2075242"/>
                    <a:pt x="2075243" y="1624716"/>
                    <a:pt x="2075242" y="1068965"/>
                  </a:cubicBezTo>
                  <a:cubicBezTo>
                    <a:pt x="2075243" y="513214"/>
                    <a:pt x="1624716" y="62688"/>
                    <a:pt x="1068965" y="62688"/>
                  </a:cubicBezTo>
                  <a:cubicBezTo>
                    <a:pt x="825825" y="62688"/>
                    <a:pt x="602824" y="148922"/>
                    <a:pt x="428880" y="292473"/>
                  </a:cubicBezTo>
                  <a:close/>
                  <a:moveTo>
                    <a:pt x="389006" y="244100"/>
                  </a:moveTo>
                  <a:cubicBezTo>
                    <a:pt x="573786" y="91606"/>
                    <a:pt x="810680" y="0"/>
                    <a:pt x="1068968" y="0"/>
                  </a:cubicBezTo>
                  <a:lnTo>
                    <a:pt x="2137934" y="0"/>
                  </a:lnTo>
                  <a:lnTo>
                    <a:pt x="2137934" y="1068967"/>
                  </a:lnTo>
                  <a:cubicBezTo>
                    <a:pt x="2137934" y="1659341"/>
                    <a:pt x="1659341" y="2137934"/>
                    <a:pt x="1068967" y="2137934"/>
                  </a:cubicBezTo>
                  <a:cubicBezTo>
                    <a:pt x="478593" y="2137934"/>
                    <a:pt x="0" y="1659341"/>
                    <a:pt x="0" y="1068967"/>
                  </a:cubicBezTo>
                  <a:lnTo>
                    <a:pt x="1" y="1068967"/>
                  </a:lnTo>
                  <a:cubicBezTo>
                    <a:pt x="1" y="736882"/>
                    <a:pt x="151431" y="440165"/>
                    <a:pt x="389006" y="24410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985859" y="2618330"/>
              <a:ext cx="1593623" cy="1643736"/>
              <a:chOff x="6507319" y="1181844"/>
              <a:chExt cx="3961317" cy="4085886"/>
            </a:xfrm>
          </p:grpSpPr>
          <p:sp>
            <p:nvSpPr>
              <p:cNvPr id="45" name="Freeform 21"/>
              <p:cNvSpPr>
                <a:spLocks/>
              </p:cNvSpPr>
              <p:nvPr/>
            </p:nvSpPr>
            <p:spPr bwMode="auto">
              <a:xfrm>
                <a:off x="6507319" y="1181851"/>
                <a:ext cx="3777293" cy="4085879"/>
              </a:xfrm>
              <a:custGeom>
                <a:avLst/>
                <a:gdLst>
                  <a:gd name="T0" fmla="*/ 278 w 278"/>
                  <a:gd name="T1" fmla="*/ 46 h 300"/>
                  <a:gd name="T2" fmla="*/ 164 w 278"/>
                  <a:gd name="T3" fmla="*/ 0 h 300"/>
                  <a:gd name="T4" fmla="*/ 0 w 278"/>
                  <a:gd name="T5" fmla="*/ 164 h 300"/>
                  <a:gd name="T6" fmla="*/ 71 w 278"/>
                  <a:gd name="T7" fmla="*/ 300 h 300"/>
                  <a:gd name="T8" fmla="*/ 278 w 278"/>
                  <a:gd name="T9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00">
                    <a:moveTo>
                      <a:pt x="278" y="46"/>
                    </a:moveTo>
                    <a:cubicBezTo>
                      <a:pt x="248" y="18"/>
                      <a:pt x="208" y="0"/>
                      <a:pt x="164" y="0"/>
                    </a:cubicBezTo>
                    <a:cubicBezTo>
                      <a:pt x="73" y="0"/>
                      <a:pt x="0" y="74"/>
                      <a:pt x="0" y="164"/>
                    </a:cubicBezTo>
                    <a:cubicBezTo>
                      <a:pt x="0" y="221"/>
                      <a:pt x="28" y="271"/>
                      <a:pt x="71" y="300"/>
                    </a:cubicBezTo>
                    <a:cubicBezTo>
                      <a:pt x="56" y="193"/>
                      <a:pt x="166" y="61"/>
                      <a:pt x="278" y="4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7027184" y="1181844"/>
                <a:ext cx="3441452" cy="234944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145007" y="3145434"/>
              <a:ext cx="1421226" cy="886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32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sz="32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sz="32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729867" y="1743938"/>
            <a:ext cx="2085025" cy="2085025"/>
            <a:chOff x="824906" y="2453023"/>
            <a:chExt cx="2137934" cy="2137934"/>
          </a:xfrm>
        </p:grpSpPr>
        <p:sp>
          <p:nvSpPr>
            <p:cNvPr id="52" name="任意多边形 51"/>
            <p:cNvSpPr/>
            <p:nvPr/>
          </p:nvSpPr>
          <p:spPr bwMode="auto">
            <a:xfrm rot="2511713">
              <a:off x="824906" y="2453023"/>
              <a:ext cx="2137934" cy="2137934"/>
            </a:xfrm>
            <a:custGeom>
              <a:avLst/>
              <a:gdLst>
                <a:gd name="connsiteX0" fmla="*/ 428880 w 2137934"/>
                <a:gd name="connsiteY0" fmla="*/ 292473 h 2137934"/>
                <a:gd name="connsiteX1" fmla="*/ 62689 w 2137934"/>
                <a:gd name="connsiteY1" fmla="*/ 1068965 h 2137934"/>
                <a:gd name="connsiteX2" fmla="*/ 1068966 w 2137934"/>
                <a:gd name="connsiteY2" fmla="*/ 2075242 h 2137934"/>
                <a:gd name="connsiteX3" fmla="*/ 2075242 w 2137934"/>
                <a:gd name="connsiteY3" fmla="*/ 1068965 h 2137934"/>
                <a:gd name="connsiteX4" fmla="*/ 1068965 w 2137934"/>
                <a:gd name="connsiteY4" fmla="*/ 62688 h 2137934"/>
                <a:gd name="connsiteX5" fmla="*/ 428880 w 2137934"/>
                <a:gd name="connsiteY5" fmla="*/ 292473 h 2137934"/>
                <a:gd name="connsiteX6" fmla="*/ 389006 w 2137934"/>
                <a:gd name="connsiteY6" fmla="*/ 244100 h 2137934"/>
                <a:gd name="connsiteX7" fmla="*/ 1068968 w 2137934"/>
                <a:gd name="connsiteY7" fmla="*/ 0 h 2137934"/>
                <a:gd name="connsiteX8" fmla="*/ 2137934 w 2137934"/>
                <a:gd name="connsiteY8" fmla="*/ 0 h 2137934"/>
                <a:gd name="connsiteX9" fmla="*/ 2137934 w 2137934"/>
                <a:gd name="connsiteY9" fmla="*/ 1068967 h 2137934"/>
                <a:gd name="connsiteX10" fmla="*/ 1068967 w 2137934"/>
                <a:gd name="connsiteY10" fmla="*/ 2137934 h 2137934"/>
                <a:gd name="connsiteX11" fmla="*/ 0 w 2137934"/>
                <a:gd name="connsiteY11" fmla="*/ 1068967 h 2137934"/>
                <a:gd name="connsiteX12" fmla="*/ 1 w 2137934"/>
                <a:gd name="connsiteY12" fmla="*/ 1068967 h 2137934"/>
                <a:gd name="connsiteX13" fmla="*/ 389006 w 2137934"/>
                <a:gd name="connsiteY13" fmla="*/ 244100 h 213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7934" h="2137934">
                  <a:moveTo>
                    <a:pt x="428880" y="292473"/>
                  </a:moveTo>
                  <a:cubicBezTo>
                    <a:pt x="205238" y="477039"/>
                    <a:pt x="62689" y="756355"/>
                    <a:pt x="62689" y="1068965"/>
                  </a:cubicBezTo>
                  <a:cubicBezTo>
                    <a:pt x="62688" y="1624716"/>
                    <a:pt x="513215" y="2075242"/>
                    <a:pt x="1068966" y="2075242"/>
                  </a:cubicBezTo>
                  <a:cubicBezTo>
                    <a:pt x="1624717" y="2075242"/>
                    <a:pt x="2075243" y="1624716"/>
                    <a:pt x="2075242" y="1068965"/>
                  </a:cubicBezTo>
                  <a:cubicBezTo>
                    <a:pt x="2075243" y="513214"/>
                    <a:pt x="1624716" y="62688"/>
                    <a:pt x="1068965" y="62688"/>
                  </a:cubicBezTo>
                  <a:cubicBezTo>
                    <a:pt x="825825" y="62688"/>
                    <a:pt x="602824" y="148922"/>
                    <a:pt x="428880" y="292473"/>
                  </a:cubicBezTo>
                  <a:close/>
                  <a:moveTo>
                    <a:pt x="389006" y="244100"/>
                  </a:moveTo>
                  <a:cubicBezTo>
                    <a:pt x="573786" y="91606"/>
                    <a:pt x="810680" y="0"/>
                    <a:pt x="1068968" y="0"/>
                  </a:cubicBezTo>
                  <a:lnTo>
                    <a:pt x="2137934" y="0"/>
                  </a:lnTo>
                  <a:lnTo>
                    <a:pt x="2137934" y="1068967"/>
                  </a:lnTo>
                  <a:cubicBezTo>
                    <a:pt x="2137934" y="1659341"/>
                    <a:pt x="1659341" y="2137934"/>
                    <a:pt x="1068967" y="2137934"/>
                  </a:cubicBezTo>
                  <a:cubicBezTo>
                    <a:pt x="478593" y="2137934"/>
                    <a:pt x="0" y="1659341"/>
                    <a:pt x="0" y="1068967"/>
                  </a:cubicBezTo>
                  <a:lnTo>
                    <a:pt x="1" y="1068967"/>
                  </a:lnTo>
                  <a:cubicBezTo>
                    <a:pt x="1" y="736882"/>
                    <a:pt x="151431" y="440165"/>
                    <a:pt x="389006" y="24410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985859" y="2618330"/>
              <a:ext cx="1593623" cy="1643736"/>
              <a:chOff x="6507319" y="1181844"/>
              <a:chExt cx="3961317" cy="4085886"/>
            </a:xfrm>
          </p:grpSpPr>
          <p:sp>
            <p:nvSpPr>
              <p:cNvPr id="56" name="Freeform 21"/>
              <p:cNvSpPr>
                <a:spLocks/>
              </p:cNvSpPr>
              <p:nvPr/>
            </p:nvSpPr>
            <p:spPr bwMode="auto">
              <a:xfrm>
                <a:off x="6507319" y="1181851"/>
                <a:ext cx="3777293" cy="4085879"/>
              </a:xfrm>
              <a:custGeom>
                <a:avLst/>
                <a:gdLst>
                  <a:gd name="T0" fmla="*/ 278 w 278"/>
                  <a:gd name="T1" fmla="*/ 46 h 300"/>
                  <a:gd name="T2" fmla="*/ 164 w 278"/>
                  <a:gd name="T3" fmla="*/ 0 h 300"/>
                  <a:gd name="T4" fmla="*/ 0 w 278"/>
                  <a:gd name="T5" fmla="*/ 164 h 300"/>
                  <a:gd name="T6" fmla="*/ 71 w 278"/>
                  <a:gd name="T7" fmla="*/ 300 h 300"/>
                  <a:gd name="T8" fmla="*/ 278 w 278"/>
                  <a:gd name="T9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00">
                    <a:moveTo>
                      <a:pt x="278" y="46"/>
                    </a:moveTo>
                    <a:cubicBezTo>
                      <a:pt x="248" y="18"/>
                      <a:pt x="208" y="0"/>
                      <a:pt x="164" y="0"/>
                    </a:cubicBezTo>
                    <a:cubicBezTo>
                      <a:pt x="73" y="0"/>
                      <a:pt x="0" y="74"/>
                      <a:pt x="0" y="164"/>
                    </a:cubicBezTo>
                    <a:cubicBezTo>
                      <a:pt x="0" y="221"/>
                      <a:pt x="28" y="271"/>
                      <a:pt x="71" y="300"/>
                    </a:cubicBezTo>
                    <a:cubicBezTo>
                      <a:pt x="56" y="193"/>
                      <a:pt x="166" y="61"/>
                      <a:pt x="278" y="4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027184" y="1181844"/>
                <a:ext cx="3441452" cy="234944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1145007" y="3145434"/>
              <a:ext cx="1421226" cy="886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32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sz="32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sz="32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398763" y="1743938"/>
            <a:ext cx="2085025" cy="2085025"/>
            <a:chOff x="824906" y="2453023"/>
            <a:chExt cx="2137934" cy="2137934"/>
          </a:xfrm>
        </p:grpSpPr>
        <p:sp>
          <p:nvSpPr>
            <p:cNvPr id="64" name="任意多边形 63"/>
            <p:cNvSpPr/>
            <p:nvPr/>
          </p:nvSpPr>
          <p:spPr bwMode="auto">
            <a:xfrm rot="2511713">
              <a:off x="824906" y="2453023"/>
              <a:ext cx="2137934" cy="2137934"/>
            </a:xfrm>
            <a:custGeom>
              <a:avLst/>
              <a:gdLst>
                <a:gd name="connsiteX0" fmla="*/ 428880 w 2137934"/>
                <a:gd name="connsiteY0" fmla="*/ 292473 h 2137934"/>
                <a:gd name="connsiteX1" fmla="*/ 62689 w 2137934"/>
                <a:gd name="connsiteY1" fmla="*/ 1068965 h 2137934"/>
                <a:gd name="connsiteX2" fmla="*/ 1068966 w 2137934"/>
                <a:gd name="connsiteY2" fmla="*/ 2075242 h 2137934"/>
                <a:gd name="connsiteX3" fmla="*/ 2075242 w 2137934"/>
                <a:gd name="connsiteY3" fmla="*/ 1068965 h 2137934"/>
                <a:gd name="connsiteX4" fmla="*/ 1068965 w 2137934"/>
                <a:gd name="connsiteY4" fmla="*/ 62688 h 2137934"/>
                <a:gd name="connsiteX5" fmla="*/ 428880 w 2137934"/>
                <a:gd name="connsiteY5" fmla="*/ 292473 h 2137934"/>
                <a:gd name="connsiteX6" fmla="*/ 389006 w 2137934"/>
                <a:gd name="connsiteY6" fmla="*/ 244100 h 2137934"/>
                <a:gd name="connsiteX7" fmla="*/ 1068968 w 2137934"/>
                <a:gd name="connsiteY7" fmla="*/ 0 h 2137934"/>
                <a:gd name="connsiteX8" fmla="*/ 2137934 w 2137934"/>
                <a:gd name="connsiteY8" fmla="*/ 0 h 2137934"/>
                <a:gd name="connsiteX9" fmla="*/ 2137934 w 2137934"/>
                <a:gd name="connsiteY9" fmla="*/ 1068967 h 2137934"/>
                <a:gd name="connsiteX10" fmla="*/ 1068967 w 2137934"/>
                <a:gd name="connsiteY10" fmla="*/ 2137934 h 2137934"/>
                <a:gd name="connsiteX11" fmla="*/ 0 w 2137934"/>
                <a:gd name="connsiteY11" fmla="*/ 1068967 h 2137934"/>
                <a:gd name="connsiteX12" fmla="*/ 1 w 2137934"/>
                <a:gd name="connsiteY12" fmla="*/ 1068967 h 2137934"/>
                <a:gd name="connsiteX13" fmla="*/ 389006 w 2137934"/>
                <a:gd name="connsiteY13" fmla="*/ 244100 h 213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7934" h="2137934">
                  <a:moveTo>
                    <a:pt x="428880" y="292473"/>
                  </a:moveTo>
                  <a:cubicBezTo>
                    <a:pt x="205238" y="477039"/>
                    <a:pt x="62689" y="756355"/>
                    <a:pt x="62689" y="1068965"/>
                  </a:cubicBezTo>
                  <a:cubicBezTo>
                    <a:pt x="62688" y="1624716"/>
                    <a:pt x="513215" y="2075242"/>
                    <a:pt x="1068966" y="2075242"/>
                  </a:cubicBezTo>
                  <a:cubicBezTo>
                    <a:pt x="1624717" y="2075242"/>
                    <a:pt x="2075243" y="1624716"/>
                    <a:pt x="2075242" y="1068965"/>
                  </a:cubicBezTo>
                  <a:cubicBezTo>
                    <a:pt x="2075243" y="513214"/>
                    <a:pt x="1624716" y="62688"/>
                    <a:pt x="1068965" y="62688"/>
                  </a:cubicBezTo>
                  <a:cubicBezTo>
                    <a:pt x="825825" y="62688"/>
                    <a:pt x="602824" y="148922"/>
                    <a:pt x="428880" y="292473"/>
                  </a:cubicBezTo>
                  <a:close/>
                  <a:moveTo>
                    <a:pt x="389006" y="244100"/>
                  </a:moveTo>
                  <a:cubicBezTo>
                    <a:pt x="573786" y="91606"/>
                    <a:pt x="810680" y="0"/>
                    <a:pt x="1068968" y="0"/>
                  </a:cubicBezTo>
                  <a:lnTo>
                    <a:pt x="2137934" y="0"/>
                  </a:lnTo>
                  <a:lnTo>
                    <a:pt x="2137934" y="1068967"/>
                  </a:lnTo>
                  <a:cubicBezTo>
                    <a:pt x="2137934" y="1659341"/>
                    <a:pt x="1659341" y="2137934"/>
                    <a:pt x="1068967" y="2137934"/>
                  </a:cubicBezTo>
                  <a:cubicBezTo>
                    <a:pt x="478593" y="2137934"/>
                    <a:pt x="0" y="1659341"/>
                    <a:pt x="0" y="1068967"/>
                  </a:cubicBezTo>
                  <a:lnTo>
                    <a:pt x="1" y="1068967"/>
                  </a:lnTo>
                  <a:cubicBezTo>
                    <a:pt x="1" y="736882"/>
                    <a:pt x="151431" y="440165"/>
                    <a:pt x="389006" y="24410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985859" y="2618330"/>
              <a:ext cx="1593623" cy="1643736"/>
              <a:chOff x="6507319" y="1181844"/>
              <a:chExt cx="3961317" cy="4085886"/>
            </a:xfrm>
          </p:grpSpPr>
          <p:sp>
            <p:nvSpPr>
              <p:cNvPr id="68" name="Freeform 21"/>
              <p:cNvSpPr>
                <a:spLocks/>
              </p:cNvSpPr>
              <p:nvPr/>
            </p:nvSpPr>
            <p:spPr bwMode="auto">
              <a:xfrm>
                <a:off x="6507319" y="1181851"/>
                <a:ext cx="3777293" cy="4085879"/>
              </a:xfrm>
              <a:custGeom>
                <a:avLst/>
                <a:gdLst>
                  <a:gd name="T0" fmla="*/ 278 w 278"/>
                  <a:gd name="T1" fmla="*/ 46 h 300"/>
                  <a:gd name="T2" fmla="*/ 164 w 278"/>
                  <a:gd name="T3" fmla="*/ 0 h 300"/>
                  <a:gd name="T4" fmla="*/ 0 w 278"/>
                  <a:gd name="T5" fmla="*/ 164 h 300"/>
                  <a:gd name="T6" fmla="*/ 71 w 278"/>
                  <a:gd name="T7" fmla="*/ 300 h 300"/>
                  <a:gd name="T8" fmla="*/ 278 w 278"/>
                  <a:gd name="T9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00">
                    <a:moveTo>
                      <a:pt x="278" y="46"/>
                    </a:moveTo>
                    <a:cubicBezTo>
                      <a:pt x="248" y="18"/>
                      <a:pt x="208" y="0"/>
                      <a:pt x="164" y="0"/>
                    </a:cubicBezTo>
                    <a:cubicBezTo>
                      <a:pt x="73" y="0"/>
                      <a:pt x="0" y="74"/>
                      <a:pt x="0" y="164"/>
                    </a:cubicBezTo>
                    <a:cubicBezTo>
                      <a:pt x="0" y="221"/>
                      <a:pt x="28" y="271"/>
                      <a:pt x="71" y="300"/>
                    </a:cubicBezTo>
                    <a:cubicBezTo>
                      <a:pt x="56" y="193"/>
                      <a:pt x="166" y="61"/>
                      <a:pt x="278" y="4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7027184" y="1181844"/>
                <a:ext cx="3441452" cy="234944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1145007" y="3145434"/>
              <a:ext cx="1421226" cy="886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32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sz="32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sz="32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9067660" y="1743938"/>
            <a:ext cx="2085025" cy="2085025"/>
            <a:chOff x="824906" y="2453023"/>
            <a:chExt cx="2137934" cy="2137934"/>
          </a:xfrm>
        </p:grpSpPr>
        <p:sp>
          <p:nvSpPr>
            <p:cNvPr id="76" name="任意多边形 75"/>
            <p:cNvSpPr/>
            <p:nvPr/>
          </p:nvSpPr>
          <p:spPr bwMode="auto">
            <a:xfrm rot="2511713">
              <a:off x="824906" y="2453023"/>
              <a:ext cx="2137934" cy="2137934"/>
            </a:xfrm>
            <a:custGeom>
              <a:avLst/>
              <a:gdLst>
                <a:gd name="connsiteX0" fmla="*/ 428880 w 2137934"/>
                <a:gd name="connsiteY0" fmla="*/ 292473 h 2137934"/>
                <a:gd name="connsiteX1" fmla="*/ 62689 w 2137934"/>
                <a:gd name="connsiteY1" fmla="*/ 1068965 h 2137934"/>
                <a:gd name="connsiteX2" fmla="*/ 1068966 w 2137934"/>
                <a:gd name="connsiteY2" fmla="*/ 2075242 h 2137934"/>
                <a:gd name="connsiteX3" fmla="*/ 2075242 w 2137934"/>
                <a:gd name="connsiteY3" fmla="*/ 1068965 h 2137934"/>
                <a:gd name="connsiteX4" fmla="*/ 1068965 w 2137934"/>
                <a:gd name="connsiteY4" fmla="*/ 62688 h 2137934"/>
                <a:gd name="connsiteX5" fmla="*/ 428880 w 2137934"/>
                <a:gd name="connsiteY5" fmla="*/ 292473 h 2137934"/>
                <a:gd name="connsiteX6" fmla="*/ 389006 w 2137934"/>
                <a:gd name="connsiteY6" fmla="*/ 244100 h 2137934"/>
                <a:gd name="connsiteX7" fmla="*/ 1068968 w 2137934"/>
                <a:gd name="connsiteY7" fmla="*/ 0 h 2137934"/>
                <a:gd name="connsiteX8" fmla="*/ 2137934 w 2137934"/>
                <a:gd name="connsiteY8" fmla="*/ 0 h 2137934"/>
                <a:gd name="connsiteX9" fmla="*/ 2137934 w 2137934"/>
                <a:gd name="connsiteY9" fmla="*/ 1068967 h 2137934"/>
                <a:gd name="connsiteX10" fmla="*/ 1068967 w 2137934"/>
                <a:gd name="connsiteY10" fmla="*/ 2137934 h 2137934"/>
                <a:gd name="connsiteX11" fmla="*/ 0 w 2137934"/>
                <a:gd name="connsiteY11" fmla="*/ 1068967 h 2137934"/>
                <a:gd name="connsiteX12" fmla="*/ 1 w 2137934"/>
                <a:gd name="connsiteY12" fmla="*/ 1068967 h 2137934"/>
                <a:gd name="connsiteX13" fmla="*/ 389006 w 2137934"/>
                <a:gd name="connsiteY13" fmla="*/ 244100 h 213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7934" h="2137934">
                  <a:moveTo>
                    <a:pt x="428880" y="292473"/>
                  </a:moveTo>
                  <a:cubicBezTo>
                    <a:pt x="205238" y="477039"/>
                    <a:pt x="62689" y="756355"/>
                    <a:pt x="62689" y="1068965"/>
                  </a:cubicBezTo>
                  <a:cubicBezTo>
                    <a:pt x="62688" y="1624716"/>
                    <a:pt x="513215" y="2075242"/>
                    <a:pt x="1068966" y="2075242"/>
                  </a:cubicBezTo>
                  <a:cubicBezTo>
                    <a:pt x="1624717" y="2075242"/>
                    <a:pt x="2075243" y="1624716"/>
                    <a:pt x="2075242" y="1068965"/>
                  </a:cubicBezTo>
                  <a:cubicBezTo>
                    <a:pt x="2075243" y="513214"/>
                    <a:pt x="1624716" y="62688"/>
                    <a:pt x="1068965" y="62688"/>
                  </a:cubicBezTo>
                  <a:cubicBezTo>
                    <a:pt x="825825" y="62688"/>
                    <a:pt x="602824" y="148922"/>
                    <a:pt x="428880" y="292473"/>
                  </a:cubicBezTo>
                  <a:close/>
                  <a:moveTo>
                    <a:pt x="389006" y="244100"/>
                  </a:moveTo>
                  <a:cubicBezTo>
                    <a:pt x="573786" y="91606"/>
                    <a:pt x="810680" y="0"/>
                    <a:pt x="1068968" y="0"/>
                  </a:cubicBezTo>
                  <a:lnTo>
                    <a:pt x="2137934" y="0"/>
                  </a:lnTo>
                  <a:lnTo>
                    <a:pt x="2137934" y="1068967"/>
                  </a:lnTo>
                  <a:cubicBezTo>
                    <a:pt x="2137934" y="1659341"/>
                    <a:pt x="1659341" y="2137934"/>
                    <a:pt x="1068967" y="2137934"/>
                  </a:cubicBezTo>
                  <a:cubicBezTo>
                    <a:pt x="478593" y="2137934"/>
                    <a:pt x="0" y="1659341"/>
                    <a:pt x="0" y="1068967"/>
                  </a:cubicBezTo>
                  <a:lnTo>
                    <a:pt x="1" y="1068967"/>
                  </a:lnTo>
                  <a:cubicBezTo>
                    <a:pt x="1" y="736882"/>
                    <a:pt x="151431" y="440165"/>
                    <a:pt x="389006" y="244100"/>
                  </a:cubicBezTo>
                  <a:close/>
                </a:path>
              </a:pathLst>
            </a:custGeom>
            <a:solidFill>
              <a:srgbClr val="53D2FF"/>
            </a:solidFill>
            <a:ln>
              <a:noFill/>
            </a:ln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985859" y="2618330"/>
              <a:ext cx="1593623" cy="1643736"/>
              <a:chOff x="6507319" y="1181844"/>
              <a:chExt cx="3961317" cy="4085886"/>
            </a:xfrm>
          </p:grpSpPr>
          <p:sp>
            <p:nvSpPr>
              <p:cNvPr id="80" name="Freeform 21"/>
              <p:cNvSpPr>
                <a:spLocks/>
              </p:cNvSpPr>
              <p:nvPr/>
            </p:nvSpPr>
            <p:spPr bwMode="auto">
              <a:xfrm>
                <a:off x="6507319" y="1181851"/>
                <a:ext cx="3777293" cy="4085879"/>
              </a:xfrm>
              <a:custGeom>
                <a:avLst/>
                <a:gdLst>
                  <a:gd name="T0" fmla="*/ 278 w 278"/>
                  <a:gd name="T1" fmla="*/ 46 h 300"/>
                  <a:gd name="T2" fmla="*/ 164 w 278"/>
                  <a:gd name="T3" fmla="*/ 0 h 300"/>
                  <a:gd name="T4" fmla="*/ 0 w 278"/>
                  <a:gd name="T5" fmla="*/ 164 h 300"/>
                  <a:gd name="T6" fmla="*/ 71 w 278"/>
                  <a:gd name="T7" fmla="*/ 300 h 300"/>
                  <a:gd name="T8" fmla="*/ 278 w 278"/>
                  <a:gd name="T9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300">
                    <a:moveTo>
                      <a:pt x="278" y="46"/>
                    </a:moveTo>
                    <a:cubicBezTo>
                      <a:pt x="248" y="18"/>
                      <a:pt x="208" y="0"/>
                      <a:pt x="164" y="0"/>
                    </a:cubicBezTo>
                    <a:cubicBezTo>
                      <a:pt x="73" y="0"/>
                      <a:pt x="0" y="74"/>
                      <a:pt x="0" y="164"/>
                    </a:cubicBezTo>
                    <a:cubicBezTo>
                      <a:pt x="0" y="221"/>
                      <a:pt x="28" y="271"/>
                      <a:pt x="71" y="300"/>
                    </a:cubicBezTo>
                    <a:cubicBezTo>
                      <a:pt x="56" y="193"/>
                      <a:pt x="166" y="61"/>
                      <a:pt x="278" y="4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7027184" y="1181844"/>
                <a:ext cx="3441452" cy="234944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5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1145007" y="3145434"/>
              <a:ext cx="1421226" cy="886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32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sz="32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sz="32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sp>
        <p:nvSpPr>
          <p:cNvPr id="88" name="矩形 87"/>
          <p:cNvSpPr/>
          <p:nvPr/>
        </p:nvSpPr>
        <p:spPr>
          <a:xfrm>
            <a:off x="1610373" y="4099042"/>
            <a:ext cx="8971255" cy="2685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演示设计领跑者，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传播，让天下没有难看的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600" dirty="0">
                <a:solidFill>
                  <a:srgbClr val="53D2FF"/>
                </a:solidFill>
              </a:rPr>
              <a:t>-------------------------------------------------------------------------------------------------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RAPIDPPT, the leader of professional PPT designer in China.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make sure you will be satisfied.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 differs from the traditional production model,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and create a new PPT experience.</a:t>
            </a:r>
          </a:p>
          <a:p>
            <a:pPr lvl="0" algn="ctr">
              <a:lnSpc>
                <a:spcPct val="150000"/>
              </a:lnSpc>
            </a:pPr>
            <a:endParaRPr lang="zh-CN" altLang="en-US" sz="1600" dirty="0">
              <a:solidFill>
                <a:srgbClr val="53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rot="18900000">
            <a:off x="4952846" y="1014807"/>
            <a:ext cx="2285036" cy="2291828"/>
            <a:chOff x="5080188" y="2049817"/>
            <a:chExt cx="2944361" cy="2953114"/>
          </a:xfrm>
        </p:grpSpPr>
        <p:grpSp>
          <p:nvGrpSpPr>
            <p:cNvPr id="34" name="组合 33"/>
            <p:cNvGrpSpPr/>
            <p:nvPr/>
          </p:nvGrpSpPr>
          <p:grpSpPr>
            <a:xfrm>
              <a:off x="5080188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60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61" name="组合 60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62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3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1" name="组合 40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54" name="图片 53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55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57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8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2" name="组合 41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49" name="图片 48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50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52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3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3" name="组合 42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44" name="图片 43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45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6" name="组合 45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47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8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7" name="组合 36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38" name="任意多边形 37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任意多边形 38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5" name="文本框 34"/>
            <p:cNvSpPr txBox="1"/>
            <p:nvPr/>
          </p:nvSpPr>
          <p:spPr>
            <a:xfrm rot="2700000">
              <a:off x="5705411" y="3138744"/>
              <a:ext cx="1751919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100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8900000">
            <a:off x="4293359" y="2384503"/>
            <a:ext cx="2285036" cy="2291828"/>
            <a:chOff x="5080188" y="2049817"/>
            <a:chExt cx="2944361" cy="2953114"/>
          </a:xfrm>
        </p:grpSpPr>
        <p:grpSp>
          <p:nvGrpSpPr>
            <p:cNvPr id="65" name="组合 64"/>
            <p:cNvGrpSpPr/>
            <p:nvPr/>
          </p:nvGrpSpPr>
          <p:grpSpPr>
            <a:xfrm>
              <a:off x="5080188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71" name="组合 70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90" name="图片 8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9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92" name="组合 9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9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2" name="组合 71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85" name="图片 8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8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87" name="组合 8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8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3" name="组合 72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80" name="图片 7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8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8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4" name="组合 73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75" name="图片 7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7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77" name="组合 7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7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68" name="组合 67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69" name="任意多边形 68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任意多边形 69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6" name="文本框 65"/>
            <p:cNvSpPr txBox="1"/>
            <p:nvPr/>
          </p:nvSpPr>
          <p:spPr>
            <a:xfrm rot="2700000">
              <a:off x="5705411" y="3138744"/>
              <a:ext cx="1751919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 rot="18900000">
            <a:off x="5609062" y="2384503"/>
            <a:ext cx="2285036" cy="2291828"/>
            <a:chOff x="5080188" y="2049817"/>
            <a:chExt cx="2944361" cy="2953114"/>
          </a:xfrm>
        </p:grpSpPr>
        <p:grpSp>
          <p:nvGrpSpPr>
            <p:cNvPr id="97" name="组合 96"/>
            <p:cNvGrpSpPr/>
            <p:nvPr/>
          </p:nvGrpSpPr>
          <p:grpSpPr>
            <a:xfrm>
              <a:off x="5080188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109" name="组合 108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28" name="图片 12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2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3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0" name="组合 109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23" name="图片 12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2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25" name="组合 12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2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2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1" name="组合 110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18" name="图片 117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19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21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22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2" name="组合 111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13" name="图片 112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14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15" name="组合 114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16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17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06" name="组合 105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107" name="任意多边形 106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任意多边形 107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04" name="文本框 103"/>
            <p:cNvSpPr txBox="1"/>
            <p:nvPr/>
          </p:nvSpPr>
          <p:spPr>
            <a:xfrm rot="2700000">
              <a:off x="5705411" y="3138744"/>
              <a:ext cx="1751919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grpSp>
        <p:nvGrpSpPr>
          <p:cNvPr id="134" name="组合 133"/>
          <p:cNvGrpSpPr/>
          <p:nvPr/>
        </p:nvGrpSpPr>
        <p:grpSpPr>
          <a:xfrm rot="18900000">
            <a:off x="4952846" y="3829491"/>
            <a:ext cx="2285036" cy="2291828"/>
            <a:chOff x="5080188" y="2049817"/>
            <a:chExt cx="2944361" cy="2953114"/>
          </a:xfrm>
        </p:grpSpPr>
        <p:grpSp>
          <p:nvGrpSpPr>
            <p:cNvPr id="135" name="组合 134"/>
            <p:cNvGrpSpPr/>
            <p:nvPr/>
          </p:nvGrpSpPr>
          <p:grpSpPr>
            <a:xfrm>
              <a:off x="5080188" y="2049817"/>
              <a:ext cx="2944361" cy="2953114"/>
              <a:chOff x="6426723" y="-696289"/>
              <a:chExt cx="6113620" cy="6131796"/>
            </a:xfrm>
          </p:grpSpPr>
          <p:grpSp>
            <p:nvGrpSpPr>
              <p:cNvPr id="137" name="组合 136"/>
              <p:cNvGrpSpPr/>
              <p:nvPr/>
            </p:nvGrpSpPr>
            <p:grpSpPr>
              <a:xfrm>
                <a:off x="6426723" y="-696289"/>
                <a:ext cx="6113620" cy="6131796"/>
                <a:chOff x="6267066" y="-1601416"/>
                <a:chExt cx="7175720" cy="7197055"/>
              </a:xfrm>
            </p:grpSpPr>
            <p:grpSp>
              <p:nvGrpSpPr>
                <p:cNvPr id="141" name="组合 140"/>
                <p:cNvGrpSpPr/>
                <p:nvPr/>
              </p:nvGrpSpPr>
              <p:grpSpPr>
                <a:xfrm rot="2700000">
                  <a:off x="8657982" y="487255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60" name="图片 15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6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62" name="组合 16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6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6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42" name="组合 141"/>
                <p:cNvGrpSpPr/>
                <p:nvPr/>
              </p:nvGrpSpPr>
              <p:grpSpPr>
                <a:xfrm rot="2700000">
                  <a:off x="6304812" y="2861760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55" name="图片 15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5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57" name="组合 15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5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43" name="组合 142"/>
                <p:cNvGrpSpPr/>
                <p:nvPr/>
              </p:nvGrpSpPr>
              <p:grpSpPr>
                <a:xfrm rot="18900000" flipH="1">
                  <a:off x="6267066" y="479672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50" name="图片 149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51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52" name="组合 151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53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4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44" name="组合 143"/>
                <p:cNvGrpSpPr/>
                <p:nvPr/>
              </p:nvGrpSpPr>
              <p:grpSpPr>
                <a:xfrm rot="18900000" flipH="1">
                  <a:off x="8620236" y="2854177"/>
                  <a:ext cx="4822550" cy="645207"/>
                  <a:chOff x="2956715" y="4234978"/>
                  <a:chExt cx="6492086" cy="868574"/>
                </a:xfrm>
              </p:grpSpPr>
              <p:pic>
                <p:nvPicPr>
                  <p:cNvPr id="145" name="图片 14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7590" y="4234978"/>
                    <a:ext cx="3950336" cy="868574"/>
                  </a:xfrm>
                  <a:prstGeom prst="rect">
                    <a:avLst/>
                  </a:prstGeom>
                </p:spPr>
              </p:pic>
              <p:sp>
                <p:nvSpPr>
                  <p:cNvPr id="146" name="椭圆 10"/>
                  <p:cNvSpPr/>
                  <p:nvPr/>
                </p:nvSpPr>
                <p:spPr>
                  <a:xfrm>
                    <a:off x="3441398" y="4504204"/>
                    <a:ext cx="5522720" cy="33012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200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47" name="组合 146"/>
                  <p:cNvGrpSpPr/>
                  <p:nvPr/>
                </p:nvGrpSpPr>
                <p:grpSpPr>
                  <a:xfrm>
                    <a:off x="2956715" y="4328138"/>
                    <a:ext cx="6492086" cy="682255"/>
                    <a:chOff x="4046505" y="4335647"/>
                    <a:chExt cx="4312504" cy="682255"/>
                  </a:xfrm>
                </p:grpSpPr>
                <p:sp>
                  <p:nvSpPr>
                    <p:cNvPr id="148" name="椭圆 10"/>
                    <p:cNvSpPr/>
                    <p:nvPr/>
                  </p:nvSpPr>
                  <p:spPr>
                    <a:xfrm>
                      <a:off x="4550306" y="4335647"/>
                      <a:ext cx="3209372" cy="68225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0063CA"/>
                        </a:gs>
                        <a:gs pos="85000">
                          <a:srgbClr val="0063CA">
                            <a:alpha val="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椭圆 10"/>
                    <p:cNvSpPr/>
                    <p:nvPr/>
                  </p:nvSpPr>
                  <p:spPr>
                    <a:xfrm>
                      <a:off x="4046505" y="4363912"/>
                      <a:ext cx="4312504" cy="61070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5221">
                          <a:srgbClr val="00FFFF">
                            <a:alpha val="0"/>
                          </a:srgbClr>
                        </a:gs>
                        <a:gs pos="36000">
                          <a:srgbClr val="00FFFF">
                            <a:alpha val="40000"/>
                          </a:srgb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  <a:effectLst>
                      <a:softEdge rad="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 sz="2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38" name="组合 137"/>
              <p:cNvGrpSpPr/>
              <p:nvPr/>
            </p:nvGrpSpPr>
            <p:grpSpPr>
              <a:xfrm>
                <a:off x="7838932" y="1016352"/>
                <a:ext cx="3380380" cy="2673281"/>
                <a:chOff x="8267872" y="626992"/>
                <a:chExt cx="3380380" cy="2673281"/>
              </a:xfrm>
            </p:grpSpPr>
            <p:sp>
              <p:nvSpPr>
                <p:cNvPr id="139" name="任意多边形 138"/>
                <p:cNvSpPr/>
                <p:nvPr/>
              </p:nvSpPr>
              <p:spPr>
                <a:xfrm rot="2700000">
                  <a:off x="9149067" y="801088"/>
                  <a:ext cx="2117396" cy="2880974"/>
                </a:xfrm>
                <a:custGeom>
                  <a:avLst/>
                  <a:gdLst>
                    <a:gd name="connsiteX0" fmla="*/ 1474678 w 2117396"/>
                    <a:gd name="connsiteY0" fmla="*/ 0 h 2880974"/>
                    <a:gd name="connsiteX1" fmla="*/ 1903916 w 2117396"/>
                    <a:gd name="connsiteY1" fmla="*/ 0 h 2880974"/>
                    <a:gd name="connsiteX2" fmla="*/ 2117396 w 2117396"/>
                    <a:gd name="connsiteY2" fmla="*/ 213480 h 2880974"/>
                    <a:gd name="connsiteX3" fmla="*/ 2117396 w 2117396"/>
                    <a:gd name="connsiteY3" fmla="*/ 2667494 h 2880974"/>
                    <a:gd name="connsiteX4" fmla="*/ 1903916 w 2117396"/>
                    <a:gd name="connsiteY4" fmla="*/ 2880974 h 2880974"/>
                    <a:gd name="connsiteX5" fmla="*/ 0 w 2117396"/>
                    <a:gd name="connsiteY5" fmla="*/ 2880974 h 2880974"/>
                    <a:gd name="connsiteX6" fmla="*/ 38821 w 2117396"/>
                    <a:gd name="connsiteY6" fmla="*/ 2674418 h 2880974"/>
                    <a:gd name="connsiteX7" fmla="*/ 1322576 w 2117396"/>
                    <a:gd name="connsiteY7" fmla="*/ 174351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7396" h="2880974">
                      <a:moveTo>
                        <a:pt x="1474678" y="0"/>
                      </a:moveTo>
                      <a:lnTo>
                        <a:pt x="1903916" y="0"/>
                      </a:lnTo>
                      <a:cubicBezTo>
                        <a:pt x="2021818" y="0"/>
                        <a:pt x="2117396" y="95578"/>
                        <a:pt x="2117396" y="213480"/>
                      </a:cubicBezTo>
                      <a:lnTo>
                        <a:pt x="2117396" y="2667494"/>
                      </a:lnTo>
                      <a:cubicBezTo>
                        <a:pt x="2117396" y="2785396"/>
                        <a:pt x="2021818" y="2880974"/>
                        <a:pt x="1903916" y="2880974"/>
                      </a:cubicBezTo>
                      <a:lnTo>
                        <a:pt x="0" y="2880974"/>
                      </a:lnTo>
                      <a:lnTo>
                        <a:pt x="38821" y="2674418"/>
                      </a:lnTo>
                      <a:cubicBezTo>
                        <a:pt x="217119" y="1856761"/>
                        <a:pt x="653518" y="976197"/>
                        <a:pt x="1322576" y="174351"/>
                      </a:cubicBez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任意多边形 139"/>
                <p:cNvSpPr/>
                <p:nvPr/>
              </p:nvSpPr>
              <p:spPr>
                <a:xfrm rot="2700000">
                  <a:off x="8589231" y="305633"/>
                  <a:ext cx="2238255" cy="2880974"/>
                </a:xfrm>
                <a:custGeom>
                  <a:avLst/>
                  <a:gdLst>
                    <a:gd name="connsiteX0" fmla="*/ 62527 w 2238255"/>
                    <a:gd name="connsiteY0" fmla="*/ 62527 h 2880974"/>
                    <a:gd name="connsiteX1" fmla="*/ 213480 w 2238255"/>
                    <a:gd name="connsiteY1" fmla="*/ 0 h 2880974"/>
                    <a:gd name="connsiteX2" fmla="*/ 2238255 w 2238255"/>
                    <a:gd name="connsiteY2" fmla="*/ 0 h 2880974"/>
                    <a:gd name="connsiteX3" fmla="*/ 2086154 w 2238255"/>
                    <a:gd name="connsiteY3" fmla="*/ 174351 h 2880974"/>
                    <a:gd name="connsiteX4" fmla="*/ 802400 w 2238255"/>
                    <a:gd name="connsiteY4" fmla="*/ 2674418 h 2880974"/>
                    <a:gd name="connsiteX5" fmla="*/ 763579 w 2238255"/>
                    <a:gd name="connsiteY5" fmla="*/ 2880974 h 2880974"/>
                    <a:gd name="connsiteX6" fmla="*/ 213480 w 2238255"/>
                    <a:gd name="connsiteY6" fmla="*/ 2880974 h 2880974"/>
                    <a:gd name="connsiteX7" fmla="*/ 0 w 2238255"/>
                    <a:gd name="connsiteY7" fmla="*/ 2667494 h 2880974"/>
                    <a:gd name="connsiteX8" fmla="*/ 0 w 2238255"/>
                    <a:gd name="connsiteY8" fmla="*/ 213480 h 2880974"/>
                    <a:gd name="connsiteX9" fmla="*/ 62527 w 2238255"/>
                    <a:gd name="connsiteY9" fmla="*/ 62527 h 2880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38255" h="2880974">
                      <a:moveTo>
                        <a:pt x="62527" y="62527"/>
                      </a:moveTo>
                      <a:cubicBezTo>
                        <a:pt x="101159" y="23895"/>
                        <a:pt x="154529" y="0"/>
                        <a:pt x="213480" y="0"/>
                      </a:cubicBezTo>
                      <a:lnTo>
                        <a:pt x="2238255" y="0"/>
                      </a:lnTo>
                      <a:lnTo>
                        <a:pt x="2086154" y="174351"/>
                      </a:lnTo>
                      <a:cubicBezTo>
                        <a:pt x="1417096" y="976196"/>
                        <a:pt x="980697" y="1856761"/>
                        <a:pt x="802400" y="2674418"/>
                      </a:cubicBezTo>
                      <a:lnTo>
                        <a:pt x="763579" y="2880974"/>
                      </a:lnTo>
                      <a:lnTo>
                        <a:pt x="213480" y="2880974"/>
                      </a:lnTo>
                      <a:cubicBezTo>
                        <a:pt x="95578" y="2880974"/>
                        <a:pt x="0" y="2785396"/>
                        <a:pt x="0" y="2667494"/>
                      </a:cubicBezTo>
                      <a:lnTo>
                        <a:pt x="0" y="213480"/>
                      </a:lnTo>
                      <a:cubicBezTo>
                        <a:pt x="0" y="154529"/>
                        <a:pt x="23895" y="101159"/>
                        <a:pt x="62527" y="62527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36" name="文本框 135"/>
            <p:cNvSpPr txBox="1"/>
            <p:nvPr/>
          </p:nvSpPr>
          <p:spPr>
            <a:xfrm rot="2700000">
              <a:off x="5705411" y="3138744"/>
              <a:ext cx="1751919" cy="688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</a:t>
              </a:r>
              <a:endParaRPr lang="en-US" altLang="zh-CN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endParaRPr>
            </a:p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标题</a:t>
              </a:r>
            </a:p>
          </p:txBody>
        </p:sp>
      </p:grpSp>
      <p:sp>
        <p:nvSpPr>
          <p:cNvPr id="166" name="矩形 165"/>
          <p:cNvSpPr/>
          <p:nvPr/>
        </p:nvSpPr>
        <p:spPr>
          <a:xfrm>
            <a:off x="770350" y="1710940"/>
            <a:ext cx="439603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2815" y="3154355"/>
            <a:ext cx="439603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7806143" y="3142495"/>
            <a:ext cx="439603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7088512" y="4560599"/>
            <a:ext cx="4396035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68" grpId="0"/>
      <p:bldP spid="1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72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75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96844" y="1230342"/>
            <a:ext cx="5367037" cy="4415238"/>
            <a:chOff x="5296844" y="1230342"/>
            <a:chExt cx="5367037" cy="4415238"/>
          </a:xfrm>
        </p:grpSpPr>
        <p:grpSp>
          <p:nvGrpSpPr>
            <p:cNvPr id="70" name="组合 69"/>
            <p:cNvGrpSpPr/>
            <p:nvPr/>
          </p:nvGrpSpPr>
          <p:grpSpPr>
            <a:xfrm>
              <a:off x="5296844" y="1230342"/>
              <a:ext cx="5367037" cy="4415238"/>
              <a:chOff x="4530725" y="2362770"/>
              <a:chExt cx="3870325" cy="3183955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4530725" y="2362770"/>
                <a:ext cx="3870325" cy="3183955"/>
                <a:chOff x="4530725" y="2362770"/>
                <a:chExt cx="3870325" cy="3183955"/>
              </a:xfrm>
            </p:grpSpPr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5849238" y="4823169"/>
                  <a:ext cx="1233298" cy="704963"/>
                </a:xfrm>
                <a:custGeom>
                  <a:avLst/>
                  <a:gdLst>
                    <a:gd name="T0" fmla="*/ 542 w 671"/>
                    <a:gd name="T1" fmla="*/ 0 h 382"/>
                    <a:gd name="T2" fmla="*/ 579 w 671"/>
                    <a:gd name="T3" fmla="*/ 37 h 382"/>
                    <a:gd name="T4" fmla="*/ 579 w 671"/>
                    <a:gd name="T5" fmla="*/ 244 h 382"/>
                    <a:gd name="T6" fmla="*/ 605 w 671"/>
                    <a:gd name="T7" fmla="*/ 307 h 382"/>
                    <a:gd name="T8" fmla="*/ 657 w 671"/>
                    <a:gd name="T9" fmla="*/ 357 h 382"/>
                    <a:gd name="T10" fmla="*/ 646 w 671"/>
                    <a:gd name="T11" fmla="*/ 382 h 382"/>
                    <a:gd name="T12" fmla="*/ 372 w 671"/>
                    <a:gd name="T13" fmla="*/ 382 h 382"/>
                    <a:gd name="T14" fmla="*/ 299 w 671"/>
                    <a:gd name="T15" fmla="*/ 382 h 382"/>
                    <a:gd name="T16" fmla="*/ 25 w 671"/>
                    <a:gd name="T17" fmla="*/ 382 h 382"/>
                    <a:gd name="T18" fmla="*/ 14 w 671"/>
                    <a:gd name="T19" fmla="*/ 357 h 382"/>
                    <a:gd name="T20" fmla="*/ 66 w 671"/>
                    <a:gd name="T21" fmla="*/ 307 h 382"/>
                    <a:gd name="T22" fmla="*/ 92 w 671"/>
                    <a:gd name="T23" fmla="*/ 244 h 382"/>
                    <a:gd name="T24" fmla="*/ 92 w 671"/>
                    <a:gd name="T25" fmla="*/ 37 h 382"/>
                    <a:gd name="T26" fmla="*/ 129 w 671"/>
                    <a:gd name="T27" fmla="*/ 0 h 382"/>
                    <a:gd name="T28" fmla="*/ 542 w 671"/>
                    <a:gd name="T29" fmla="*/ 0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71" h="382">
                      <a:moveTo>
                        <a:pt x="542" y="0"/>
                      </a:moveTo>
                      <a:cubicBezTo>
                        <a:pt x="562" y="0"/>
                        <a:pt x="579" y="17"/>
                        <a:pt x="579" y="37"/>
                      </a:cubicBezTo>
                      <a:cubicBezTo>
                        <a:pt x="579" y="244"/>
                        <a:pt x="579" y="244"/>
                        <a:pt x="579" y="244"/>
                      </a:cubicBezTo>
                      <a:cubicBezTo>
                        <a:pt x="579" y="264"/>
                        <a:pt x="591" y="292"/>
                        <a:pt x="605" y="307"/>
                      </a:cubicBezTo>
                      <a:cubicBezTo>
                        <a:pt x="657" y="357"/>
                        <a:pt x="657" y="357"/>
                        <a:pt x="657" y="357"/>
                      </a:cubicBezTo>
                      <a:cubicBezTo>
                        <a:pt x="671" y="371"/>
                        <a:pt x="667" y="382"/>
                        <a:pt x="646" y="382"/>
                      </a:cubicBezTo>
                      <a:cubicBezTo>
                        <a:pt x="372" y="382"/>
                        <a:pt x="372" y="382"/>
                        <a:pt x="372" y="382"/>
                      </a:cubicBezTo>
                      <a:cubicBezTo>
                        <a:pt x="352" y="382"/>
                        <a:pt x="319" y="382"/>
                        <a:pt x="299" y="382"/>
                      </a:cubicBezTo>
                      <a:cubicBezTo>
                        <a:pt x="25" y="382"/>
                        <a:pt x="25" y="382"/>
                        <a:pt x="25" y="382"/>
                      </a:cubicBezTo>
                      <a:cubicBezTo>
                        <a:pt x="5" y="382"/>
                        <a:pt x="0" y="371"/>
                        <a:pt x="14" y="357"/>
                      </a:cubicBezTo>
                      <a:cubicBezTo>
                        <a:pt x="66" y="307"/>
                        <a:pt x="66" y="307"/>
                        <a:pt x="66" y="307"/>
                      </a:cubicBezTo>
                      <a:cubicBezTo>
                        <a:pt x="80" y="292"/>
                        <a:pt x="92" y="264"/>
                        <a:pt x="92" y="244"/>
                      </a:cubicBezTo>
                      <a:cubicBezTo>
                        <a:pt x="92" y="37"/>
                        <a:pt x="92" y="37"/>
                        <a:pt x="92" y="37"/>
                      </a:cubicBezTo>
                      <a:cubicBezTo>
                        <a:pt x="92" y="17"/>
                        <a:pt x="109" y="0"/>
                        <a:pt x="129" y="0"/>
                      </a:cubicBezTo>
                      <a:lnTo>
                        <a:pt x="54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58000">
                      <a:srgbClr val="EFEFEF"/>
                    </a:gs>
                    <a:gs pos="68000">
                      <a:srgbClr val="8C8C8C"/>
                    </a:gs>
                    <a:gs pos="27000">
                      <a:srgbClr val="C1C1C1"/>
                    </a:gs>
                    <a:gs pos="100000">
                      <a:srgbClr val="EEEEEE"/>
                    </a:gs>
                    <a:gs pos="83000">
                      <a:srgbClr val="BCBCBC"/>
                    </a:gs>
                    <a:gs pos="0">
                      <a:srgbClr val="91919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" name="Freeform 14"/>
                <p:cNvSpPr>
                  <a:spLocks/>
                </p:cNvSpPr>
                <p:nvPr/>
              </p:nvSpPr>
              <p:spPr bwMode="auto">
                <a:xfrm>
                  <a:off x="4530725" y="2362770"/>
                  <a:ext cx="3870325" cy="2647873"/>
                </a:xfrm>
                <a:custGeom>
                  <a:avLst/>
                  <a:gdLst>
                    <a:gd name="T0" fmla="*/ 2112 w 2112"/>
                    <a:gd name="T1" fmla="*/ 1395 h 1444"/>
                    <a:gd name="T2" fmla="*/ 2063 w 2112"/>
                    <a:gd name="T3" fmla="*/ 1444 h 1444"/>
                    <a:gd name="T4" fmla="*/ 48 w 2112"/>
                    <a:gd name="T5" fmla="*/ 1444 h 1444"/>
                    <a:gd name="T6" fmla="*/ 0 w 2112"/>
                    <a:gd name="T7" fmla="*/ 1395 h 1444"/>
                    <a:gd name="T8" fmla="*/ 0 w 2112"/>
                    <a:gd name="T9" fmla="*/ 48 h 1444"/>
                    <a:gd name="T10" fmla="*/ 48 w 2112"/>
                    <a:gd name="T11" fmla="*/ 0 h 1444"/>
                    <a:gd name="T12" fmla="*/ 2063 w 2112"/>
                    <a:gd name="T13" fmla="*/ 0 h 1444"/>
                    <a:gd name="T14" fmla="*/ 2112 w 2112"/>
                    <a:gd name="T15" fmla="*/ 48 h 1444"/>
                    <a:gd name="T16" fmla="*/ 2112 w 2112"/>
                    <a:gd name="T17" fmla="*/ 1395 h 1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12" h="1444">
                      <a:moveTo>
                        <a:pt x="2112" y="1395"/>
                      </a:moveTo>
                      <a:cubicBezTo>
                        <a:pt x="2112" y="1422"/>
                        <a:pt x="2090" y="1444"/>
                        <a:pt x="2063" y="1444"/>
                      </a:cubicBezTo>
                      <a:cubicBezTo>
                        <a:pt x="48" y="1444"/>
                        <a:pt x="48" y="1444"/>
                        <a:pt x="48" y="1444"/>
                      </a:cubicBezTo>
                      <a:cubicBezTo>
                        <a:pt x="21" y="1444"/>
                        <a:pt x="0" y="1422"/>
                        <a:pt x="0" y="1395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2"/>
                        <a:pt x="21" y="0"/>
                        <a:pt x="48" y="0"/>
                      </a:cubicBezTo>
                      <a:cubicBezTo>
                        <a:pt x="2063" y="0"/>
                        <a:pt x="2063" y="0"/>
                        <a:pt x="2063" y="0"/>
                      </a:cubicBezTo>
                      <a:cubicBezTo>
                        <a:pt x="2090" y="0"/>
                        <a:pt x="2112" y="22"/>
                        <a:pt x="2112" y="48"/>
                      </a:cubicBezTo>
                      <a:lnTo>
                        <a:pt x="2112" y="1395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/>
                    </a:gs>
                    <a:gs pos="55800">
                      <a:schemeClr val="bg1">
                        <a:lumMod val="85000"/>
                      </a:schemeClr>
                    </a:gs>
                    <a:gs pos="0">
                      <a:srgbClr val="91919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Freeform 13"/>
                <p:cNvSpPr>
                  <a:spLocks/>
                </p:cNvSpPr>
                <p:nvPr/>
              </p:nvSpPr>
              <p:spPr bwMode="auto">
                <a:xfrm>
                  <a:off x="5855436" y="5511864"/>
                  <a:ext cx="1222453" cy="34861"/>
                </a:xfrm>
                <a:custGeom>
                  <a:avLst/>
                  <a:gdLst>
                    <a:gd name="T0" fmla="*/ 643 w 665"/>
                    <a:gd name="T1" fmla="*/ 6 h 16"/>
                    <a:gd name="T2" fmla="*/ 369 w 665"/>
                    <a:gd name="T3" fmla="*/ 6 h 16"/>
                    <a:gd name="T4" fmla="*/ 296 w 665"/>
                    <a:gd name="T5" fmla="*/ 6 h 16"/>
                    <a:gd name="T6" fmla="*/ 22 w 665"/>
                    <a:gd name="T7" fmla="*/ 6 h 16"/>
                    <a:gd name="T8" fmla="*/ 4 w 665"/>
                    <a:gd name="T9" fmla="*/ 0 h 16"/>
                    <a:gd name="T10" fmla="*/ 22 w 665"/>
                    <a:gd name="T11" fmla="*/ 16 h 16"/>
                    <a:gd name="T12" fmla="*/ 296 w 665"/>
                    <a:gd name="T13" fmla="*/ 16 h 16"/>
                    <a:gd name="T14" fmla="*/ 369 w 665"/>
                    <a:gd name="T15" fmla="*/ 16 h 16"/>
                    <a:gd name="T16" fmla="*/ 643 w 665"/>
                    <a:gd name="T17" fmla="*/ 16 h 16"/>
                    <a:gd name="T18" fmla="*/ 661 w 665"/>
                    <a:gd name="T19" fmla="*/ 0 h 16"/>
                    <a:gd name="T20" fmla="*/ 643 w 665"/>
                    <a:gd name="T21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65" h="16">
                      <a:moveTo>
                        <a:pt x="643" y="6"/>
                      </a:moveTo>
                      <a:cubicBezTo>
                        <a:pt x="369" y="6"/>
                        <a:pt x="369" y="6"/>
                        <a:pt x="369" y="6"/>
                      </a:cubicBezTo>
                      <a:cubicBezTo>
                        <a:pt x="349" y="6"/>
                        <a:pt x="316" y="6"/>
                        <a:pt x="296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3" y="6"/>
                        <a:pt x="7" y="3"/>
                        <a:pt x="4" y="0"/>
                      </a:cubicBezTo>
                      <a:cubicBezTo>
                        <a:pt x="0" y="9"/>
                        <a:pt x="6" y="16"/>
                        <a:pt x="22" y="16"/>
                      </a:cubicBezTo>
                      <a:cubicBezTo>
                        <a:pt x="296" y="16"/>
                        <a:pt x="296" y="16"/>
                        <a:pt x="296" y="16"/>
                      </a:cubicBezTo>
                      <a:cubicBezTo>
                        <a:pt x="316" y="16"/>
                        <a:pt x="349" y="16"/>
                        <a:pt x="369" y="16"/>
                      </a:cubicBezTo>
                      <a:cubicBezTo>
                        <a:pt x="643" y="16"/>
                        <a:pt x="643" y="16"/>
                        <a:pt x="643" y="16"/>
                      </a:cubicBezTo>
                      <a:cubicBezTo>
                        <a:pt x="659" y="16"/>
                        <a:pt x="665" y="9"/>
                        <a:pt x="661" y="0"/>
                      </a:cubicBezTo>
                      <a:cubicBezTo>
                        <a:pt x="658" y="3"/>
                        <a:pt x="652" y="6"/>
                        <a:pt x="643" y="6"/>
                      </a:cubicBezTo>
                      <a:close/>
                    </a:path>
                  </a:pathLst>
                </a:custGeom>
                <a:solidFill>
                  <a:srgbClr val="8C8C8C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6381750" y="4726657"/>
                  <a:ext cx="168274" cy="193021"/>
                  <a:chOff x="6381750" y="4726657"/>
                  <a:chExt cx="168274" cy="193021"/>
                </a:xfrm>
              </p:grpSpPr>
              <p:sp>
                <p:nvSpPr>
                  <p:cNvPr id="32" name="Freeform 21"/>
                  <p:cNvSpPr>
                    <a:spLocks/>
                  </p:cNvSpPr>
                  <p:nvPr/>
                </p:nvSpPr>
                <p:spPr bwMode="auto">
                  <a:xfrm>
                    <a:off x="6381750" y="4771200"/>
                    <a:ext cx="168274" cy="148478"/>
                  </a:xfrm>
                  <a:custGeom>
                    <a:avLst/>
                    <a:gdLst>
                      <a:gd name="T0" fmla="*/ 94 w 112"/>
                      <a:gd name="T1" fmla="*/ 39 h 99"/>
                      <a:gd name="T2" fmla="*/ 108 w 112"/>
                      <a:gd name="T3" fmla="*/ 14 h 99"/>
                      <a:gd name="T4" fmla="*/ 85 w 112"/>
                      <a:gd name="T5" fmla="*/ 1 h 99"/>
                      <a:gd name="T6" fmla="*/ 60 w 112"/>
                      <a:gd name="T7" fmla="*/ 7 h 99"/>
                      <a:gd name="T8" fmla="*/ 39 w 112"/>
                      <a:gd name="T9" fmla="*/ 2 h 99"/>
                      <a:gd name="T10" fmla="*/ 12 w 112"/>
                      <a:gd name="T11" fmla="*/ 18 h 99"/>
                      <a:gd name="T12" fmla="*/ 20 w 112"/>
                      <a:gd name="T13" fmla="*/ 83 h 99"/>
                      <a:gd name="T14" fmla="*/ 40 w 112"/>
                      <a:gd name="T15" fmla="*/ 99 h 99"/>
                      <a:gd name="T16" fmla="*/ 62 w 112"/>
                      <a:gd name="T17" fmla="*/ 94 h 99"/>
                      <a:gd name="T18" fmla="*/ 83 w 112"/>
                      <a:gd name="T19" fmla="*/ 99 h 99"/>
                      <a:gd name="T20" fmla="*/ 103 w 112"/>
                      <a:gd name="T21" fmla="*/ 83 h 99"/>
                      <a:gd name="T22" fmla="*/ 112 w 112"/>
                      <a:gd name="T23" fmla="*/ 65 h 99"/>
                      <a:gd name="T24" fmla="*/ 94 w 112"/>
                      <a:gd name="T25" fmla="*/ 39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12" h="99">
                        <a:moveTo>
                          <a:pt x="94" y="39"/>
                        </a:moveTo>
                        <a:cubicBezTo>
                          <a:pt x="94" y="22"/>
                          <a:pt x="108" y="14"/>
                          <a:pt x="108" y="14"/>
                        </a:cubicBezTo>
                        <a:cubicBezTo>
                          <a:pt x="101" y="3"/>
                          <a:pt x="89" y="1"/>
                          <a:pt x="85" y="1"/>
                        </a:cubicBezTo>
                        <a:cubicBezTo>
                          <a:pt x="75" y="0"/>
                          <a:pt x="65" y="7"/>
                          <a:pt x="60" y="7"/>
                        </a:cubicBezTo>
                        <a:cubicBezTo>
                          <a:pt x="55" y="7"/>
                          <a:pt x="47" y="1"/>
                          <a:pt x="39" y="2"/>
                        </a:cubicBezTo>
                        <a:cubicBezTo>
                          <a:pt x="28" y="2"/>
                          <a:pt x="17" y="8"/>
                          <a:pt x="12" y="18"/>
                        </a:cubicBezTo>
                        <a:cubicBezTo>
                          <a:pt x="0" y="38"/>
                          <a:pt x="9" y="67"/>
                          <a:pt x="20" y="83"/>
                        </a:cubicBezTo>
                        <a:cubicBezTo>
                          <a:pt x="25" y="91"/>
                          <a:pt x="32" y="99"/>
                          <a:pt x="40" y="99"/>
                        </a:cubicBezTo>
                        <a:cubicBezTo>
                          <a:pt x="49" y="99"/>
                          <a:pt x="52" y="94"/>
                          <a:pt x="62" y="94"/>
                        </a:cubicBezTo>
                        <a:cubicBezTo>
                          <a:pt x="71" y="94"/>
                          <a:pt x="74" y="99"/>
                          <a:pt x="83" y="99"/>
                        </a:cubicBezTo>
                        <a:cubicBezTo>
                          <a:pt x="92" y="99"/>
                          <a:pt x="97" y="91"/>
                          <a:pt x="103" y="83"/>
                        </a:cubicBezTo>
                        <a:cubicBezTo>
                          <a:pt x="109" y="74"/>
                          <a:pt x="111" y="65"/>
                          <a:pt x="112" y="65"/>
                        </a:cubicBezTo>
                        <a:cubicBezTo>
                          <a:pt x="111" y="65"/>
                          <a:pt x="94" y="58"/>
                          <a:pt x="94" y="39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" name="Freeform 22"/>
                  <p:cNvSpPr>
                    <a:spLocks/>
                  </p:cNvSpPr>
                  <p:nvPr/>
                </p:nvSpPr>
                <p:spPr bwMode="auto">
                  <a:xfrm>
                    <a:off x="6468980" y="4726657"/>
                    <a:ext cx="42069" cy="44543"/>
                  </a:xfrm>
                  <a:custGeom>
                    <a:avLst/>
                    <a:gdLst>
                      <a:gd name="T0" fmla="*/ 20 w 28"/>
                      <a:gd name="T1" fmla="*/ 21 h 30"/>
                      <a:gd name="T2" fmla="*/ 27 w 28"/>
                      <a:gd name="T3" fmla="*/ 0 h 30"/>
                      <a:gd name="T4" fmla="*/ 8 w 28"/>
                      <a:gd name="T5" fmla="*/ 10 h 30"/>
                      <a:gd name="T6" fmla="*/ 1 w 28"/>
                      <a:gd name="T7" fmla="*/ 30 h 30"/>
                      <a:gd name="T8" fmla="*/ 20 w 28"/>
                      <a:gd name="T9" fmla="*/ 21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30">
                        <a:moveTo>
                          <a:pt x="20" y="21"/>
                        </a:moveTo>
                        <a:cubicBezTo>
                          <a:pt x="24" y="15"/>
                          <a:pt x="28" y="8"/>
                          <a:pt x="27" y="0"/>
                        </a:cubicBezTo>
                        <a:cubicBezTo>
                          <a:pt x="20" y="0"/>
                          <a:pt x="12" y="4"/>
                          <a:pt x="8" y="10"/>
                        </a:cubicBezTo>
                        <a:cubicBezTo>
                          <a:pt x="4" y="15"/>
                          <a:pt x="0" y="22"/>
                          <a:pt x="1" y="30"/>
                        </a:cubicBezTo>
                        <a:cubicBezTo>
                          <a:pt x="8" y="30"/>
                          <a:pt x="15" y="26"/>
                          <a:pt x="20" y="21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64" name="任意多边形 63"/>
                <p:cNvSpPr>
                  <a:spLocks/>
                </p:cNvSpPr>
                <p:nvPr/>
              </p:nvSpPr>
              <p:spPr bwMode="auto">
                <a:xfrm flipV="1">
                  <a:off x="4549774" y="2381926"/>
                  <a:ext cx="3832226" cy="2295038"/>
                </a:xfrm>
                <a:custGeom>
                  <a:avLst/>
                  <a:gdLst>
                    <a:gd name="connsiteX0" fmla="*/ 87096 w 3832226"/>
                    <a:gd name="connsiteY0" fmla="*/ 2295038 h 2295038"/>
                    <a:gd name="connsiteX1" fmla="*/ 3743315 w 3832226"/>
                    <a:gd name="connsiteY1" fmla="*/ 2295038 h 2295038"/>
                    <a:gd name="connsiteX2" fmla="*/ 3832226 w 3832226"/>
                    <a:gd name="connsiteY2" fmla="*/ 2207885 h 2295038"/>
                    <a:gd name="connsiteX3" fmla="*/ 3832226 w 3832226"/>
                    <a:gd name="connsiteY3" fmla="*/ 1319416 h 2295038"/>
                    <a:gd name="connsiteX4" fmla="*/ 3832226 w 3832226"/>
                    <a:gd name="connsiteY4" fmla="*/ 1301305 h 2295038"/>
                    <a:gd name="connsiteX5" fmla="*/ 3832226 w 3832226"/>
                    <a:gd name="connsiteY5" fmla="*/ 1271412 h 2295038"/>
                    <a:gd name="connsiteX6" fmla="*/ 3832226 w 3832226"/>
                    <a:gd name="connsiteY6" fmla="*/ 1216996 h 2295038"/>
                    <a:gd name="connsiteX7" fmla="*/ 3832226 w 3832226"/>
                    <a:gd name="connsiteY7" fmla="*/ 1106993 h 2295038"/>
                    <a:gd name="connsiteX8" fmla="*/ 3832226 w 3832226"/>
                    <a:gd name="connsiteY8" fmla="*/ 1062952 h 2295038"/>
                    <a:gd name="connsiteX9" fmla="*/ 3832226 w 3832226"/>
                    <a:gd name="connsiteY9" fmla="*/ 989135 h 2295038"/>
                    <a:gd name="connsiteX10" fmla="*/ 3832226 w 3832226"/>
                    <a:gd name="connsiteY10" fmla="*/ 880514 h 2295038"/>
                    <a:gd name="connsiteX11" fmla="*/ 3832226 w 3832226"/>
                    <a:gd name="connsiteY11" fmla="*/ 863153 h 2295038"/>
                    <a:gd name="connsiteX12" fmla="*/ 3832226 w 3832226"/>
                    <a:gd name="connsiteY12" fmla="*/ 728774 h 2295038"/>
                    <a:gd name="connsiteX13" fmla="*/ 3832226 w 3832226"/>
                    <a:gd name="connsiteY13" fmla="*/ 722362 h 2295038"/>
                    <a:gd name="connsiteX14" fmla="*/ 3832226 w 3832226"/>
                    <a:gd name="connsiteY14" fmla="*/ 586762 h 2295038"/>
                    <a:gd name="connsiteX15" fmla="*/ 3832226 w 3832226"/>
                    <a:gd name="connsiteY15" fmla="*/ 577405 h 2295038"/>
                    <a:gd name="connsiteX16" fmla="*/ 3832226 w 3832226"/>
                    <a:gd name="connsiteY16" fmla="*/ 471980 h 2295038"/>
                    <a:gd name="connsiteX17" fmla="*/ 3832226 w 3832226"/>
                    <a:gd name="connsiteY17" fmla="*/ 87153 h 2295038"/>
                    <a:gd name="connsiteX18" fmla="*/ 3743315 w 3832226"/>
                    <a:gd name="connsiteY18" fmla="*/ 0 h 2295038"/>
                    <a:gd name="connsiteX19" fmla="*/ 87096 w 3832226"/>
                    <a:gd name="connsiteY19" fmla="*/ 0 h 2295038"/>
                    <a:gd name="connsiteX20" fmla="*/ 0 w 3832226"/>
                    <a:gd name="connsiteY20" fmla="*/ 87153 h 2295038"/>
                    <a:gd name="connsiteX21" fmla="*/ 0 w 3832226"/>
                    <a:gd name="connsiteY21" fmla="*/ 429936 h 2295038"/>
                    <a:gd name="connsiteX22" fmla="*/ 0 w 3832226"/>
                    <a:gd name="connsiteY22" fmla="*/ 577405 h 2295038"/>
                    <a:gd name="connsiteX23" fmla="*/ 0 w 3832226"/>
                    <a:gd name="connsiteY23" fmla="*/ 587147 h 2295038"/>
                    <a:gd name="connsiteX24" fmla="*/ 0 w 3832226"/>
                    <a:gd name="connsiteY24" fmla="*/ 624000 h 2295038"/>
                    <a:gd name="connsiteX25" fmla="*/ 0 w 3832226"/>
                    <a:gd name="connsiteY25" fmla="*/ 735266 h 2295038"/>
                    <a:gd name="connsiteX26" fmla="*/ 0 w 3832226"/>
                    <a:gd name="connsiteY26" fmla="*/ 754772 h 2295038"/>
                    <a:gd name="connsiteX27" fmla="*/ 0 w 3832226"/>
                    <a:gd name="connsiteY27" fmla="*/ 874564 h 2295038"/>
                    <a:gd name="connsiteX28" fmla="*/ 0 w 3832226"/>
                    <a:gd name="connsiteY28" fmla="*/ 902646 h 2295038"/>
                    <a:gd name="connsiteX29" fmla="*/ 0 w 3832226"/>
                    <a:gd name="connsiteY29" fmla="*/ 1005311 h 2295038"/>
                    <a:gd name="connsiteX30" fmla="*/ 0 w 3832226"/>
                    <a:gd name="connsiteY30" fmla="*/ 1068673 h 2295038"/>
                    <a:gd name="connsiteX31" fmla="*/ 0 w 3832226"/>
                    <a:gd name="connsiteY31" fmla="*/ 1127779 h 2295038"/>
                    <a:gd name="connsiteX32" fmla="*/ 0 w 3832226"/>
                    <a:gd name="connsiteY32" fmla="*/ 1242237 h 2295038"/>
                    <a:gd name="connsiteX33" fmla="*/ 0 w 3832226"/>
                    <a:gd name="connsiteY33" fmla="*/ 1253904 h 2295038"/>
                    <a:gd name="connsiteX34" fmla="*/ 0 w 3832226"/>
                    <a:gd name="connsiteY34" fmla="*/ 1301305 h 2295038"/>
                    <a:gd name="connsiteX35" fmla="*/ 0 w 3832226"/>
                    <a:gd name="connsiteY35" fmla="*/ 1459389 h 2295038"/>
                    <a:gd name="connsiteX36" fmla="*/ 0 w 3832226"/>
                    <a:gd name="connsiteY36" fmla="*/ 2207885 h 2295038"/>
                    <a:gd name="connsiteX37" fmla="*/ 87096 w 3832226"/>
                    <a:gd name="connsiteY37" fmla="*/ 2295038 h 2295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32226" h="2295038">
                      <a:moveTo>
                        <a:pt x="87096" y="2295038"/>
                      </a:moveTo>
                      <a:cubicBezTo>
                        <a:pt x="87096" y="2295038"/>
                        <a:pt x="87096" y="2295038"/>
                        <a:pt x="3743315" y="2295038"/>
                      </a:cubicBezTo>
                      <a:cubicBezTo>
                        <a:pt x="3792307" y="2295038"/>
                        <a:pt x="3832226" y="2255093"/>
                        <a:pt x="3832226" y="2207885"/>
                      </a:cubicBezTo>
                      <a:cubicBezTo>
                        <a:pt x="3832226" y="2207885"/>
                        <a:pt x="3832226" y="2207885"/>
                        <a:pt x="3832226" y="1319416"/>
                      </a:cubicBezTo>
                      <a:lnTo>
                        <a:pt x="3832226" y="1301305"/>
                      </a:lnTo>
                      <a:lnTo>
                        <a:pt x="3832226" y="1271412"/>
                      </a:lnTo>
                      <a:lnTo>
                        <a:pt x="3832226" y="1216996"/>
                      </a:lnTo>
                      <a:lnTo>
                        <a:pt x="3832226" y="1106993"/>
                      </a:lnTo>
                      <a:lnTo>
                        <a:pt x="3832226" y="1062952"/>
                      </a:lnTo>
                      <a:lnTo>
                        <a:pt x="3832226" y="989135"/>
                      </a:lnTo>
                      <a:lnTo>
                        <a:pt x="3832226" y="880514"/>
                      </a:lnTo>
                      <a:lnTo>
                        <a:pt x="3832226" y="863153"/>
                      </a:lnTo>
                      <a:lnTo>
                        <a:pt x="3832226" y="728774"/>
                      </a:lnTo>
                      <a:lnTo>
                        <a:pt x="3832226" y="722362"/>
                      </a:lnTo>
                      <a:cubicBezTo>
                        <a:pt x="3832226" y="673500"/>
                        <a:pt x="3832226" y="628396"/>
                        <a:pt x="3832226" y="586762"/>
                      </a:cubicBezTo>
                      <a:lnTo>
                        <a:pt x="3832226" y="577405"/>
                      </a:lnTo>
                      <a:lnTo>
                        <a:pt x="3832226" y="471980"/>
                      </a:lnTo>
                      <a:cubicBezTo>
                        <a:pt x="3832226" y="87153"/>
                        <a:pt x="3832226" y="87153"/>
                        <a:pt x="3832226" y="87153"/>
                      </a:cubicBezTo>
                      <a:cubicBezTo>
                        <a:pt x="3832226" y="39945"/>
                        <a:pt x="3792307" y="0"/>
                        <a:pt x="3743315" y="0"/>
                      </a:cubicBezTo>
                      <a:cubicBezTo>
                        <a:pt x="87096" y="0"/>
                        <a:pt x="87096" y="0"/>
                        <a:pt x="87096" y="0"/>
                      </a:cubicBezTo>
                      <a:cubicBezTo>
                        <a:pt x="38105" y="0"/>
                        <a:pt x="0" y="39945"/>
                        <a:pt x="0" y="87153"/>
                      </a:cubicBezTo>
                      <a:cubicBezTo>
                        <a:pt x="0" y="207897"/>
                        <a:pt x="0" y="322038"/>
                        <a:pt x="0" y="429936"/>
                      </a:cubicBezTo>
                      <a:lnTo>
                        <a:pt x="0" y="577405"/>
                      </a:lnTo>
                      <a:lnTo>
                        <a:pt x="0" y="587147"/>
                      </a:lnTo>
                      <a:lnTo>
                        <a:pt x="0" y="624000"/>
                      </a:lnTo>
                      <a:lnTo>
                        <a:pt x="0" y="735266"/>
                      </a:lnTo>
                      <a:lnTo>
                        <a:pt x="0" y="754772"/>
                      </a:lnTo>
                      <a:lnTo>
                        <a:pt x="0" y="874564"/>
                      </a:lnTo>
                      <a:lnTo>
                        <a:pt x="0" y="902646"/>
                      </a:lnTo>
                      <a:lnTo>
                        <a:pt x="0" y="1005311"/>
                      </a:lnTo>
                      <a:lnTo>
                        <a:pt x="0" y="1068673"/>
                      </a:lnTo>
                      <a:lnTo>
                        <a:pt x="0" y="1127779"/>
                      </a:lnTo>
                      <a:cubicBezTo>
                        <a:pt x="0" y="1167251"/>
                        <a:pt x="0" y="1205389"/>
                        <a:pt x="0" y="1242237"/>
                      </a:cubicBezTo>
                      <a:lnTo>
                        <a:pt x="0" y="1253904"/>
                      </a:lnTo>
                      <a:lnTo>
                        <a:pt x="0" y="1301305"/>
                      </a:lnTo>
                      <a:lnTo>
                        <a:pt x="0" y="1459389"/>
                      </a:lnTo>
                      <a:cubicBezTo>
                        <a:pt x="0" y="1675353"/>
                        <a:pt x="0" y="1923275"/>
                        <a:pt x="0" y="2207885"/>
                      </a:cubicBezTo>
                      <a:cubicBezTo>
                        <a:pt x="0" y="2255093"/>
                        <a:pt x="38105" y="2295038"/>
                        <a:pt x="87096" y="22950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7" name="Freeform 35"/>
              <p:cNvSpPr>
                <a:spLocks/>
              </p:cNvSpPr>
              <p:nvPr/>
            </p:nvSpPr>
            <p:spPr bwMode="auto">
              <a:xfrm>
                <a:off x="4549774" y="2381926"/>
                <a:ext cx="3052558" cy="2292761"/>
              </a:xfrm>
              <a:custGeom>
                <a:avLst/>
                <a:gdLst>
                  <a:gd name="T0" fmla="*/ 1351 w 1351"/>
                  <a:gd name="T1" fmla="*/ 0 h 1014"/>
                  <a:gd name="T2" fmla="*/ 47 w 1351"/>
                  <a:gd name="T3" fmla="*/ 0 h 1014"/>
                  <a:gd name="T4" fmla="*/ 0 w 1351"/>
                  <a:gd name="T5" fmla="*/ 46 h 1014"/>
                  <a:gd name="T6" fmla="*/ 0 w 1351"/>
                  <a:gd name="T7" fmla="*/ 968 h 1014"/>
                  <a:gd name="T8" fmla="*/ 47 w 1351"/>
                  <a:gd name="T9" fmla="*/ 1014 h 1014"/>
                  <a:gd name="T10" fmla="*/ 338 w 1351"/>
                  <a:gd name="T11" fmla="*/ 1014 h 1014"/>
                  <a:gd name="T12" fmla="*/ 1351 w 1351"/>
                  <a:gd name="T13" fmla="*/ 0 h 1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1" h="1014">
                    <a:moveTo>
                      <a:pt x="1351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968"/>
                      <a:pt x="0" y="968"/>
                      <a:pt x="0" y="968"/>
                    </a:cubicBezTo>
                    <a:cubicBezTo>
                      <a:pt x="0" y="993"/>
                      <a:pt x="21" y="1014"/>
                      <a:pt x="47" y="1014"/>
                    </a:cubicBezTo>
                    <a:cubicBezTo>
                      <a:pt x="338" y="1014"/>
                      <a:pt x="338" y="1014"/>
                      <a:pt x="338" y="1014"/>
                    </a:cubicBezTo>
                    <a:lnTo>
                      <a:pt x="1351" y="0"/>
                    </a:lnTo>
                    <a:close/>
                  </a:path>
                </a:pathLst>
              </a:custGeom>
              <a:gradFill flip="none" rotWithShape="1">
                <a:gsLst>
                  <a:gs pos="15000">
                    <a:schemeClr val="accent1">
                      <a:lumMod val="5000"/>
                      <a:lumOff val="95000"/>
                      <a:alpha val="40000"/>
                    </a:schemeClr>
                  </a:gs>
                  <a:gs pos="89000">
                    <a:schemeClr val="bg1">
                      <a:lumMod val="75000"/>
                      <a:alpha val="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6045732" y="1729250"/>
              <a:ext cx="3869261" cy="18955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上海锐普广告有限公司出品专业</a:t>
              </a:r>
              <a:r>
                <a:rPr lang="en-US" altLang="zh-CN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图表，锐普，锐意进取，普及精品。</a:t>
              </a:r>
              <a:endPara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r>
                <a:rPr lang="en-US" altLang="zh-CN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演示设计领跑者，</a:t>
              </a:r>
              <a:r>
                <a:rPr lang="en-US" altLang="zh-CN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设计、</a:t>
              </a:r>
              <a:r>
                <a:rPr lang="en-US" altLang="zh-CN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培训、</a:t>
              </a:r>
              <a:r>
                <a:rPr lang="en-US" altLang="zh-CN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模板、</a:t>
              </a:r>
              <a:r>
                <a:rPr lang="en-US" altLang="zh-CN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传播，</a:t>
              </a:r>
              <a:endPara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让天下没有难看的</a:t>
              </a:r>
              <a:r>
                <a:rPr lang="en-US" altLang="zh-CN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53D2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27071" y="2024412"/>
            <a:ext cx="3887611" cy="3621168"/>
            <a:chOff x="2027071" y="2024412"/>
            <a:chExt cx="3887611" cy="3621168"/>
          </a:xfrm>
        </p:grpSpPr>
        <p:grpSp>
          <p:nvGrpSpPr>
            <p:cNvPr id="71" name="组合 70"/>
            <p:cNvGrpSpPr/>
            <p:nvPr/>
          </p:nvGrpSpPr>
          <p:grpSpPr>
            <a:xfrm>
              <a:off x="2027071" y="2024412"/>
              <a:ext cx="3887611" cy="3621168"/>
              <a:chOff x="1508125" y="2533307"/>
              <a:chExt cx="2803468" cy="2611328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2518949" y="4657645"/>
                <a:ext cx="830073" cy="486990"/>
                <a:chOff x="2382138" y="4823169"/>
                <a:chExt cx="1233298" cy="723556"/>
              </a:xfrm>
            </p:grpSpPr>
            <p:sp>
              <p:nvSpPr>
                <p:cNvPr id="54" name="Freeform 9"/>
                <p:cNvSpPr>
                  <a:spLocks/>
                </p:cNvSpPr>
                <p:nvPr/>
              </p:nvSpPr>
              <p:spPr bwMode="auto">
                <a:xfrm>
                  <a:off x="2382138" y="4823169"/>
                  <a:ext cx="1233298" cy="704963"/>
                </a:xfrm>
                <a:custGeom>
                  <a:avLst/>
                  <a:gdLst>
                    <a:gd name="T0" fmla="*/ 542 w 671"/>
                    <a:gd name="T1" fmla="*/ 0 h 382"/>
                    <a:gd name="T2" fmla="*/ 579 w 671"/>
                    <a:gd name="T3" fmla="*/ 37 h 382"/>
                    <a:gd name="T4" fmla="*/ 579 w 671"/>
                    <a:gd name="T5" fmla="*/ 244 h 382"/>
                    <a:gd name="T6" fmla="*/ 605 w 671"/>
                    <a:gd name="T7" fmla="*/ 307 h 382"/>
                    <a:gd name="T8" fmla="*/ 657 w 671"/>
                    <a:gd name="T9" fmla="*/ 357 h 382"/>
                    <a:gd name="T10" fmla="*/ 646 w 671"/>
                    <a:gd name="T11" fmla="*/ 382 h 382"/>
                    <a:gd name="T12" fmla="*/ 372 w 671"/>
                    <a:gd name="T13" fmla="*/ 382 h 382"/>
                    <a:gd name="T14" fmla="*/ 299 w 671"/>
                    <a:gd name="T15" fmla="*/ 382 h 382"/>
                    <a:gd name="T16" fmla="*/ 25 w 671"/>
                    <a:gd name="T17" fmla="*/ 382 h 382"/>
                    <a:gd name="T18" fmla="*/ 14 w 671"/>
                    <a:gd name="T19" fmla="*/ 357 h 382"/>
                    <a:gd name="T20" fmla="*/ 66 w 671"/>
                    <a:gd name="T21" fmla="*/ 307 h 382"/>
                    <a:gd name="T22" fmla="*/ 92 w 671"/>
                    <a:gd name="T23" fmla="*/ 244 h 382"/>
                    <a:gd name="T24" fmla="*/ 92 w 671"/>
                    <a:gd name="T25" fmla="*/ 37 h 382"/>
                    <a:gd name="T26" fmla="*/ 129 w 671"/>
                    <a:gd name="T27" fmla="*/ 0 h 382"/>
                    <a:gd name="T28" fmla="*/ 542 w 671"/>
                    <a:gd name="T29" fmla="*/ 0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71" h="382">
                      <a:moveTo>
                        <a:pt x="542" y="0"/>
                      </a:moveTo>
                      <a:cubicBezTo>
                        <a:pt x="562" y="0"/>
                        <a:pt x="579" y="17"/>
                        <a:pt x="579" y="37"/>
                      </a:cubicBezTo>
                      <a:cubicBezTo>
                        <a:pt x="579" y="244"/>
                        <a:pt x="579" y="244"/>
                        <a:pt x="579" y="244"/>
                      </a:cubicBezTo>
                      <a:cubicBezTo>
                        <a:pt x="579" y="264"/>
                        <a:pt x="591" y="292"/>
                        <a:pt x="605" y="307"/>
                      </a:cubicBezTo>
                      <a:cubicBezTo>
                        <a:pt x="657" y="357"/>
                        <a:pt x="657" y="357"/>
                        <a:pt x="657" y="357"/>
                      </a:cubicBezTo>
                      <a:cubicBezTo>
                        <a:pt x="671" y="371"/>
                        <a:pt x="667" y="382"/>
                        <a:pt x="646" y="382"/>
                      </a:cubicBezTo>
                      <a:cubicBezTo>
                        <a:pt x="372" y="382"/>
                        <a:pt x="372" y="382"/>
                        <a:pt x="372" y="382"/>
                      </a:cubicBezTo>
                      <a:cubicBezTo>
                        <a:pt x="352" y="382"/>
                        <a:pt x="319" y="382"/>
                        <a:pt x="299" y="382"/>
                      </a:cubicBezTo>
                      <a:cubicBezTo>
                        <a:pt x="25" y="382"/>
                        <a:pt x="25" y="382"/>
                        <a:pt x="25" y="382"/>
                      </a:cubicBezTo>
                      <a:cubicBezTo>
                        <a:pt x="5" y="382"/>
                        <a:pt x="0" y="371"/>
                        <a:pt x="14" y="357"/>
                      </a:cubicBezTo>
                      <a:cubicBezTo>
                        <a:pt x="66" y="307"/>
                        <a:pt x="66" y="307"/>
                        <a:pt x="66" y="307"/>
                      </a:cubicBezTo>
                      <a:cubicBezTo>
                        <a:pt x="80" y="292"/>
                        <a:pt x="92" y="264"/>
                        <a:pt x="92" y="244"/>
                      </a:cubicBezTo>
                      <a:cubicBezTo>
                        <a:pt x="92" y="37"/>
                        <a:pt x="92" y="37"/>
                        <a:pt x="92" y="37"/>
                      </a:cubicBezTo>
                      <a:cubicBezTo>
                        <a:pt x="92" y="17"/>
                        <a:pt x="109" y="0"/>
                        <a:pt x="129" y="0"/>
                      </a:cubicBezTo>
                      <a:lnTo>
                        <a:pt x="54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58000">
                      <a:srgbClr val="EFEFEF"/>
                    </a:gs>
                    <a:gs pos="68000">
                      <a:srgbClr val="8C8C8C"/>
                    </a:gs>
                    <a:gs pos="27000">
                      <a:srgbClr val="C1C1C1"/>
                    </a:gs>
                    <a:gs pos="100000">
                      <a:srgbClr val="EEEEEE"/>
                    </a:gs>
                    <a:gs pos="83000">
                      <a:srgbClr val="BCBCBC"/>
                    </a:gs>
                    <a:gs pos="0">
                      <a:srgbClr val="91919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13"/>
                <p:cNvSpPr>
                  <a:spLocks/>
                </p:cNvSpPr>
                <p:nvPr/>
              </p:nvSpPr>
              <p:spPr bwMode="auto">
                <a:xfrm>
                  <a:off x="2388336" y="5511864"/>
                  <a:ext cx="1222453" cy="34861"/>
                </a:xfrm>
                <a:custGeom>
                  <a:avLst/>
                  <a:gdLst>
                    <a:gd name="T0" fmla="*/ 643 w 665"/>
                    <a:gd name="T1" fmla="*/ 6 h 16"/>
                    <a:gd name="T2" fmla="*/ 369 w 665"/>
                    <a:gd name="T3" fmla="*/ 6 h 16"/>
                    <a:gd name="T4" fmla="*/ 296 w 665"/>
                    <a:gd name="T5" fmla="*/ 6 h 16"/>
                    <a:gd name="T6" fmla="*/ 22 w 665"/>
                    <a:gd name="T7" fmla="*/ 6 h 16"/>
                    <a:gd name="T8" fmla="*/ 4 w 665"/>
                    <a:gd name="T9" fmla="*/ 0 h 16"/>
                    <a:gd name="T10" fmla="*/ 22 w 665"/>
                    <a:gd name="T11" fmla="*/ 16 h 16"/>
                    <a:gd name="T12" fmla="*/ 296 w 665"/>
                    <a:gd name="T13" fmla="*/ 16 h 16"/>
                    <a:gd name="T14" fmla="*/ 369 w 665"/>
                    <a:gd name="T15" fmla="*/ 16 h 16"/>
                    <a:gd name="T16" fmla="*/ 643 w 665"/>
                    <a:gd name="T17" fmla="*/ 16 h 16"/>
                    <a:gd name="T18" fmla="*/ 661 w 665"/>
                    <a:gd name="T19" fmla="*/ 0 h 16"/>
                    <a:gd name="T20" fmla="*/ 643 w 665"/>
                    <a:gd name="T21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65" h="16">
                      <a:moveTo>
                        <a:pt x="643" y="6"/>
                      </a:moveTo>
                      <a:cubicBezTo>
                        <a:pt x="369" y="6"/>
                        <a:pt x="369" y="6"/>
                        <a:pt x="369" y="6"/>
                      </a:cubicBezTo>
                      <a:cubicBezTo>
                        <a:pt x="349" y="6"/>
                        <a:pt x="316" y="6"/>
                        <a:pt x="296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13" y="6"/>
                        <a:pt x="7" y="3"/>
                        <a:pt x="4" y="0"/>
                      </a:cubicBezTo>
                      <a:cubicBezTo>
                        <a:pt x="0" y="9"/>
                        <a:pt x="6" y="16"/>
                        <a:pt x="22" y="16"/>
                      </a:cubicBezTo>
                      <a:cubicBezTo>
                        <a:pt x="296" y="16"/>
                        <a:pt x="296" y="16"/>
                        <a:pt x="296" y="16"/>
                      </a:cubicBezTo>
                      <a:cubicBezTo>
                        <a:pt x="316" y="16"/>
                        <a:pt x="349" y="16"/>
                        <a:pt x="369" y="16"/>
                      </a:cubicBezTo>
                      <a:cubicBezTo>
                        <a:pt x="643" y="16"/>
                        <a:pt x="643" y="16"/>
                        <a:pt x="643" y="16"/>
                      </a:cubicBezTo>
                      <a:cubicBezTo>
                        <a:pt x="659" y="16"/>
                        <a:pt x="665" y="9"/>
                        <a:pt x="661" y="0"/>
                      </a:cubicBezTo>
                      <a:cubicBezTo>
                        <a:pt x="658" y="3"/>
                        <a:pt x="652" y="6"/>
                        <a:pt x="643" y="6"/>
                      </a:cubicBezTo>
                      <a:close/>
                    </a:path>
                  </a:pathLst>
                </a:custGeom>
                <a:solidFill>
                  <a:srgbClr val="8C8C8C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3" name="Freeform 30"/>
              <p:cNvSpPr>
                <a:spLocks/>
              </p:cNvSpPr>
              <p:nvPr/>
            </p:nvSpPr>
            <p:spPr bwMode="auto">
              <a:xfrm>
                <a:off x="1508125" y="2533307"/>
                <a:ext cx="2803468" cy="2241893"/>
              </a:xfrm>
              <a:custGeom>
                <a:avLst/>
                <a:gdLst>
                  <a:gd name="T0" fmla="*/ 1612 w 1612"/>
                  <a:gd name="T1" fmla="*/ 1230 h 1288"/>
                  <a:gd name="T2" fmla="*/ 1564 w 1612"/>
                  <a:gd name="T3" fmla="*/ 1288 h 1288"/>
                  <a:gd name="T4" fmla="*/ 48 w 1612"/>
                  <a:gd name="T5" fmla="*/ 1288 h 1288"/>
                  <a:gd name="T6" fmla="*/ 0 w 1612"/>
                  <a:gd name="T7" fmla="*/ 1230 h 1288"/>
                  <a:gd name="T8" fmla="*/ 0 w 1612"/>
                  <a:gd name="T9" fmla="*/ 58 h 1288"/>
                  <a:gd name="T10" fmla="*/ 48 w 1612"/>
                  <a:gd name="T11" fmla="*/ 0 h 1288"/>
                  <a:gd name="T12" fmla="*/ 1564 w 1612"/>
                  <a:gd name="T13" fmla="*/ 0 h 1288"/>
                  <a:gd name="T14" fmla="*/ 1612 w 1612"/>
                  <a:gd name="T15" fmla="*/ 58 h 1288"/>
                  <a:gd name="T16" fmla="*/ 1612 w 1612"/>
                  <a:gd name="T17" fmla="*/ 1230 h 1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2" h="1288">
                    <a:moveTo>
                      <a:pt x="1612" y="1230"/>
                    </a:moveTo>
                    <a:cubicBezTo>
                      <a:pt x="1612" y="1262"/>
                      <a:pt x="1591" y="1288"/>
                      <a:pt x="1564" y="1288"/>
                    </a:cubicBezTo>
                    <a:cubicBezTo>
                      <a:pt x="48" y="1288"/>
                      <a:pt x="48" y="1288"/>
                      <a:pt x="48" y="1288"/>
                    </a:cubicBezTo>
                    <a:cubicBezTo>
                      <a:pt x="21" y="1288"/>
                      <a:pt x="0" y="1262"/>
                      <a:pt x="0" y="123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26"/>
                      <a:pt x="21" y="0"/>
                      <a:pt x="48" y="0"/>
                    </a:cubicBezTo>
                    <a:cubicBezTo>
                      <a:pt x="1564" y="0"/>
                      <a:pt x="1564" y="0"/>
                      <a:pt x="1564" y="0"/>
                    </a:cubicBezTo>
                    <a:cubicBezTo>
                      <a:pt x="1591" y="0"/>
                      <a:pt x="1612" y="26"/>
                      <a:pt x="1612" y="58"/>
                    </a:cubicBezTo>
                    <a:lnTo>
                      <a:pt x="1612" y="123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/>
                  </a:gs>
                  <a:gs pos="55800">
                    <a:schemeClr val="bg1">
                      <a:lumMod val="85000"/>
                    </a:schemeClr>
                  </a:gs>
                  <a:gs pos="0">
                    <a:srgbClr val="91919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1"/>
              <p:cNvSpPr>
                <a:spLocks/>
              </p:cNvSpPr>
              <p:nvPr/>
            </p:nvSpPr>
            <p:spPr bwMode="auto">
              <a:xfrm>
                <a:off x="1528706" y="2550277"/>
                <a:ext cx="2762306" cy="1763378"/>
              </a:xfrm>
              <a:custGeom>
                <a:avLst/>
                <a:gdLst>
                  <a:gd name="T0" fmla="*/ 1588 w 1588"/>
                  <a:gd name="T1" fmla="*/ 967 h 1013"/>
                  <a:gd name="T2" fmla="*/ 1541 w 1588"/>
                  <a:gd name="T3" fmla="*/ 1013 h 1013"/>
                  <a:gd name="T4" fmla="*/ 47 w 1588"/>
                  <a:gd name="T5" fmla="*/ 1013 h 1013"/>
                  <a:gd name="T6" fmla="*/ 0 w 1588"/>
                  <a:gd name="T7" fmla="*/ 967 h 1013"/>
                  <a:gd name="T8" fmla="*/ 0 w 1588"/>
                  <a:gd name="T9" fmla="*/ 45 h 1013"/>
                  <a:gd name="T10" fmla="*/ 47 w 1588"/>
                  <a:gd name="T11" fmla="*/ 0 h 1013"/>
                  <a:gd name="T12" fmla="*/ 1541 w 1588"/>
                  <a:gd name="T13" fmla="*/ 0 h 1013"/>
                  <a:gd name="T14" fmla="*/ 1588 w 1588"/>
                  <a:gd name="T15" fmla="*/ 45 h 1013"/>
                  <a:gd name="T16" fmla="*/ 1588 w 1588"/>
                  <a:gd name="T17" fmla="*/ 967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8" h="1013">
                    <a:moveTo>
                      <a:pt x="1588" y="967"/>
                    </a:moveTo>
                    <a:cubicBezTo>
                      <a:pt x="1588" y="992"/>
                      <a:pt x="1567" y="1013"/>
                      <a:pt x="1541" y="1013"/>
                    </a:cubicBezTo>
                    <a:cubicBezTo>
                      <a:pt x="47" y="1013"/>
                      <a:pt x="47" y="1013"/>
                      <a:pt x="47" y="1013"/>
                    </a:cubicBezTo>
                    <a:cubicBezTo>
                      <a:pt x="21" y="1013"/>
                      <a:pt x="0" y="992"/>
                      <a:pt x="0" y="96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1" y="0"/>
                      <a:pt x="47" y="0"/>
                    </a:cubicBezTo>
                    <a:cubicBezTo>
                      <a:pt x="1541" y="0"/>
                      <a:pt x="1541" y="0"/>
                      <a:pt x="1541" y="0"/>
                    </a:cubicBezTo>
                    <a:cubicBezTo>
                      <a:pt x="1567" y="0"/>
                      <a:pt x="1588" y="20"/>
                      <a:pt x="1588" y="45"/>
                    </a:cubicBezTo>
                    <a:lnTo>
                      <a:pt x="1588" y="9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2825722" y="4395605"/>
                <a:ext cx="168274" cy="193021"/>
                <a:chOff x="6381750" y="4726657"/>
                <a:chExt cx="168274" cy="193021"/>
              </a:xfrm>
            </p:grpSpPr>
            <p:sp>
              <p:nvSpPr>
                <p:cNvPr id="51" name="Freeform 21"/>
                <p:cNvSpPr>
                  <a:spLocks/>
                </p:cNvSpPr>
                <p:nvPr/>
              </p:nvSpPr>
              <p:spPr bwMode="auto">
                <a:xfrm>
                  <a:off x="6381750" y="4771200"/>
                  <a:ext cx="168274" cy="148478"/>
                </a:xfrm>
                <a:custGeom>
                  <a:avLst/>
                  <a:gdLst>
                    <a:gd name="T0" fmla="*/ 94 w 112"/>
                    <a:gd name="T1" fmla="*/ 39 h 99"/>
                    <a:gd name="T2" fmla="*/ 108 w 112"/>
                    <a:gd name="T3" fmla="*/ 14 h 99"/>
                    <a:gd name="T4" fmla="*/ 85 w 112"/>
                    <a:gd name="T5" fmla="*/ 1 h 99"/>
                    <a:gd name="T6" fmla="*/ 60 w 112"/>
                    <a:gd name="T7" fmla="*/ 7 h 99"/>
                    <a:gd name="T8" fmla="*/ 39 w 112"/>
                    <a:gd name="T9" fmla="*/ 2 h 99"/>
                    <a:gd name="T10" fmla="*/ 12 w 112"/>
                    <a:gd name="T11" fmla="*/ 18 h 99"/>
                    <a:gd name="T12" fmla="*/ 20 w 112"/>
                    <a:gd name="T13" fmla="*/ 83 h 99"/>
                    <a:gd name="T14" fmla="*/ 40 w 112"/>
                    <a:gd name="T15" fmla="*/ 99 h 99"/>
                    <a:gd name="T16" fmla="*/ 62 w 112"/>
                    <a:gd name="T17" fmla="*/ 94 h 99"/>
                    <a:gd name="T18" fmla="*/ 83 w 112"/>
                    <a:gd name="T19" fmla="*/ 99 h 99"/>
                    <a:gd name="T20" fmla="*/ 103 w 112"/>
                    <a:gd name="T21" fmla="*/ 83 h 99"/>
                    <a:gd name="T22" fmla="*/ 112 w 112"/>
                    <a:gd name="T23" fmla="*/ 65 h 99"/>
                    <a:gd name="T24" fmla="*/ 94 w 112"/>
                    <a:gd name="T25" fmla="*/ 3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2" h="99">
                      <a:moveTo>
                        <a:pt x="94" y="39"/>
                      </a:moveTo>
                      <a:cubicBezTo>
                        <a:pt x="94" y="22"/>
                        <a:pt x="108" y="14"/>
                        <a:pt x="108" y="14"/>
                      </a:cubicBezTo>
                      <a:cubicBezTo>
                        <a:pt x="101" y="3"/>
                        <a:pt x="89" y="1"/>
                        <a:pt x="85" y="1"/>
                      </a:cubicBezTo>
                      <a:cubicBezTo>
                        <a:pt x="75" y="0"/>
                        <a:pt x="65" y="7"/>
                        <a:pt x="60" y="7"/>
                      </a:cubicBezTo>
                      <a:cubicBezTo>
                        <a:pt x="55" y="7"/>
                        <a:pt x="47" y="1"/>
                        <a:pt x="39" y="2"/>
                      </a:cubicBezTo>
                      <a:cubicBezTo>
                        <a:pt x="28" y="2"/>
                        <a:pt x="17" y="8"/>
                        <a:pt x="12" y="18"/>
                      </a:cubicBezTo>
                      <a:cubicBezTo>
                        <a:pt x="0" y="38"/>
                        <a:pt x="9" y="67"/>
                        <a:pt x="20" y="83"/>
                      </a:cubicBezTo>
                      <a:cubicBezTo>
                        <a:pt x="25" y="91"/>
                        <a:pt x="32" y="99"/>
                        <a:pt x="40" y="99"/>
                      </a:cubicBezTo>
                      <a:cubicBezTo>
                        <a:pt x="49" y="99"/>
                        <a:pt x="52" y="94"/>
                        <a:pt x="62" y="94"/>
                      </a:cubicBezTo>
                      <a:cubicBezTo>
                        <a:pt x="71" y="94"/>
                        <a:pt x="74" y="99"/>
                        <a:pt x="83" y="99"/>
                      </a:cubicBezTo>
                      <a:cubicBezTo>
                        <a:pt x="92" y="99"/>
                        <a:pt x="97" y="91"/>
                        <a:pt x="103" y="83"/>
                      </a:cubicBezTo>
                      <a:cubicBezTo>
                        <a:pt x="109" y="74"/>
                        <a:pt x="111" y="65"/>
                        <a:pt x="112" y="65"/>
                      </a:cubicBezTo>
                      <a:cubicBezTo>
                        <a:pt x="111" y="65"/>
                        <a:pt x="94" y="58"/>
                        <a:pt x="94" y="3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22"/>
                <p:cNvSpPr>
                  <a:spLocks/>
                </p:cNvSpPr>
                <p:nvPr/>
              </p:nvSpPr>
              <p:spPr bwMode="auto">
                <a:xfrm>
                  <a:off x="6468980" y="4726657"/>
                  <a:ext cx="42069" cy="44543"/>
                </a:xfrm>
                <a:custGeom>
                  <a:avLst/>
                  <a:gdLst>
                    <a:gd name="T0" fmla="*/ 20 w 28"/>
                    <a:gd name="T1" fmla="*/ 21 h 30"/>
                    <a:gd name="T2" fmla="*/ 27 w 28"/>
                    <a:gd name="T3" fmla="*/ 0 h 30"/>
                    <a:gd name="T4" fmla="*/ 8 w 28"/>
                    <a:gd name="T5" fmla="*/ 10 h 30"/>
                    <a:gd name="T6" fmla="*/ 1 w 28"/>
                    <a:gd name="T7" fmla="*/ 30 h 30"/>
                    <a:gd name="T8" fmla="*/ 20 w 28"/>
                    <a:gd name="T9" fmla="*/ 2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30">
                      <a:moveTo>
                        <a:pt x="20" y="21"/>
                      </a:moveTo>
                      <a:cubicBezTo>
                        <a:pt x="24" y="15"/>
                        <a:pt x="28" y="8"/>
                        <a:pt x="27" y="0"/>
                      </a:cubicBezTo>
                      <a:cubicBezTo>
                        <a:pt x="20" y="0"/>
                        <a:pt x="12" y="4"/>
                        <a:pt x="8" y="10"/>
                      </a:cubicBezTo>
                      <a:cubicBezTo>
                        <a:pt x="4" y="15"/>
                        <a:pt x="0" y="22"/>
                        <a:pt x="1" y="30"/>
                      </a:cubicBezTo>
                      <a:cubicBezTo>
                        <a:pt x="8" y="30"/>
                        <a:pt x="15" y="26"/>
                        <a:pt x="20" y="21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797" y="2230467"/>
              <a:ext cx="3330158" cy="2080084"/>
            </a:xfrm>
            <a:prstGeom prst="rect">
              <a:avLst/>
            </a:prstGeom>
            <a:ln w="3175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9" name="Freeform 35"/>
            <p:cNvSpPr>
              <a:spLocks/>
            </p:cNvSpPr>
            <p:nvPr/>
          </p:nvSpPr>
          <p:spPr bwMode="auto">
            <a:xfrm>
              <a:off x="2055611" y="2047945"/>
              <a:ext cx="2892836" cy="2172793"/>
            </a:xfrm>
            <a:custGeom>
              <a:avLst/>
              <a:gdLst>
                <a:gd name="T0" fmla="*/ 1351 w 1351"/>
                <a:gd name="T1" fmla="*/ 0 h 1014"/>
                <a:gd name="T2" fmla="*/ 47 w 1351"/>
                <a:gd name="T3" fmla="*/ 0 h 1014"/>
                <a:gd name="T4" fmla="*/ 0 w 1351"/>
                <a:gd name="T5" fmla="*/ 46 h 1014"/>
                <a:gd name="T6" fmla="*/ 0 w 1351"/>
                <a:gd name="T7" fmla="*/ 968 h 1014"/>
                <a:gd name="T8" fmla="*/ 47 w 1351"/>
                <a:gd name="T9" fmla="*/ 1014 h 1014"/>
                <a:gd name="T10" fmla="*/ 338 w 1351"/>
                <a:gd name="T11" fmla="*/ 1014 h 1014"/>
                <a:gd name="T12" fmla="*/ 1351 w 1351"/>
                <a:gd name="T13" fmla="*/ 0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1" h="1014">
                  <a:moveTo>
                    <a:pt x="135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68"/>
                    <a:pt x="0" y="968"/>
                    <a:pt x="0" y="968"/>
                  </a:cubicBezTo>
                  <a:cubicBezTo>
                    <a:pt x="0" y="993"/>
                    <a:pt x="21" y="1014"/>
                    <a:pt x="47" y="1014"/>
                  </a:cubicBezTo>
                  <a:cubicBezTo>
                    <a:pt x="338" y="1014"/>
                    <a:pt x="338" y="1014"/>
                    <a:pt x="338" y="1014"/>
                  </a:cubicBezTo>
                  <a:lnTo>
                    <a:pt x="1351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1">
                    <a:lumMod val="5000"/>
                    <a:lumOff val="95000"/>
                    <a:alpha val="40000"/>
                  </a:schemeClr>
                </a:gs>
                <a:gs pos="89000">
                  <a:schemeClr val="bg1">
                    <a:lumMod val="75000"/>
                    <a:alpha val="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556287" y="2942475"/>
            <a:ext cx="1619250" cy="2987674"/>
            <a:chOff x="9556287" y="2942475"/>
            <a:chExt cx="1619250" cy="2987674"/>
          </a:xfrm>
        </p:grpSpPr>
        <p:sp>
          <p:nvSpPr>
            <p:cNvPr id="82" name="AutoShape 24"/>
            <p:cNvSpPr>
              <a:spLocks noChangeAspect="1" noChangeArrowheads="1" noTextEdit="1"/>
            </p:cNvSpPr>
            <p:nvPr/>
          </p:nvSpPr>
          <p:spPr bwMode="auto">
            <a:xfrm>
              <a:off x="9556287" y="2947237"/>
              <a:ext cx="1619250" cy="298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6"/>
            <p:cNvSpPr>
              <a:spLocks/>
            </p:cNvSpPr>
            <p:nvPr/>
          </p:nvSpPr>
          <p:spPr bwMode="auto">
            <a:xfrm>
              <a:off x="9561050" y="2942475"/>
              <a:ext cx="1609725" cy="2987674"/>
            </a:xfrm>
            <a:custGeom>
              <a:avLst/>
              <a:gdLst>
                <a:gd name="T0" fmla="*/ 34 w 337"/>
                <a:gd name="T1" fmla="*/ 628 h 628"/>
                <a:gd name="T2" fmla="*/ 0 w 337"/>
                <a:gd name="T3" fmla="*/ 591 h 628"/>
                <a:gd name="T4" fmla="*/ 0 w 337"/>
                <a:gd name="T5" fmla="*/ 37 h 628"/>
                <a:gd name="T6" fmla="*/ 34 w 337"/>
                <a:gd name="T7" fmla="*/ 0 h 628"/>
                <a:gd name="T8" fmla="*/ 303 w 337"/>
                <a:gd name="T9" fmla="*/ 0 h 628"/>
                <a:gd name="T10" fmla="*/ 337 w 337"/>
                <a:gd name="T11" fmla="*/ 37 h 628"/>
                <a:gd name="T12" fmla="*/ 337 w 337"/>
                <a:gd name="T13" fmla="*/ 591 h 628"/>
                <a:gd name="T14" fmla="*/ 303 w 337"/>
                <a:gd name="T15" fmla="*/ 628 h 628"/>
                <a:gd name="T16" fmla="*/ 34 w 337"/>
                <a:gd name="T17" fmla="*/ 628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7" h="628">
                  <a:moveTo>
                    <a:pt x="34" y="628"/>
                  </a:moveTo>
                  <a:cubicBezTo>
                    <a:pt x="15" y="628"/>
                    <a:pt x="0" y="612"/>
                    <a:pt x="0" y="59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5" y="0"/>
                    <a:pt x="34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21" y="0"/>
                    <a:pt x="337" y="17"/>
                    <a:pt x="337" y="37"/>
                  </a:cubicBezTo>
                  <a:cubicBezTo>
                    <a:pt x="337" y="591"/>
                    <a:pt x="337" y="591"/>
                    <a:pt x="337" y="591"/>
                  </a:cubicBezTo>
                  <a:cubicBezTo>
                    <a:pt x="337" y="612"/>
                    <a:pt x="321" y="628"/>
                    <a:pt x="303" y="628"/>
                  </a:cubicBezTo>
                  <a:lnTo>
                    <a:pt x="34" y="628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27"/>
            <p:cNvSpPr>
              <a:spLocks/>
            </p:cNvSpPr>
            <p:nvPr/>
          </p:nvSpPr>
          <p:spPr bwMode="auto">
            <a:xfrm>
              <a:off x="9575337" y="2956762"/>
              <a:ext cx="1581150" cy="2959100"/>
            </a:xfrm>
            <a:custGeom>
              <a:avLst/>
              <a:gdLst>
                <a:gd name="T0" fmla="*/ 32 w 331"/>
                <a:gd name="T1" fmla="*/ 622 h 622"/>
                <a:gd name="T2" fmla="*/ 0 w 331"/>
                <a:gd name="T3" fmla="*/ 587 h 622"/>
                <a:gd name="T4" fmla="*/ 0 w 331"/>
                <a:gd name="T5" fmla="*/ 35 h 622"/>
                <a:gd name="T6" fmla="*/ 32 w 331"/>
                <a:gd name="T7" fmla="*/ 0 h 622"/>
                <a:gd name="T8" fmla="*/ 299 w 331"/>
                <a:gd name="T9" fmla="*/ 0 h 622"/>
                <a:gd name="T10" fmla="*/ 331 w 331"/>
                <a:gd name="T11" fmla="*/ 35 h 622"/>
                <a:gd name="T12" fmla="*/ 331 w 331"/>
                <a:gd name="T13" fmla="*/ 587 h 622"/>
                <a:gd name="T14" fmla="*/ 299 w 331"/>
                <a:gd name="T15" fmla="*/ 622 h 622"/>
                <a:gd name="T16" fmla="*/ 32 w 331"/>
                <a:gd name="T17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622">
                  <a:moveTo>
                    <a:pt x="32" y="622"/>
                  </a:moveTo>
                  <a:cubicBezTo>
                    <a:pt x="14" y="622"/>
                    <a:pt x="0" y="606"/>
                    <a:pt x="0" y="58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17" y="0"/>
                    <a:pt x="331" y="16"/>
                    <a:pt x="331" y="35"/>
                  </a:cubicBezTo>
                  <a:cubicBezTo>
                    <a:pt x="331" y="587"/>
                    <a:pt x="331" y="587"/>
                    <a:pt x="331" y="587"/>
                  </a:cubicBezTo>
                  <a:cubicBezTo>
                    <a:pt x="331" y="606"/>
                    <a:pt x="317" y="622"/>
                    <a:pt x="299" y="622"/>
                  </a:cubicBezTo>
                  <a:lnTo>
                    <a:pt x="32" y="62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8"/>
            <p:cNvSpPr>
              <a:spLocks/>
            </p:cNvSpPr>
            <p:nvPr/>
          </p:nvSpPr>
          <p:spPr bwMode="auto">
            <a:xfrm>
              <a:off x="9580100" y="2966287"/>
              <a:ext cx="1571625" cy="2944812"/>
            </a:xfrm>
            <a:custGeom>
              <a:avLst/>
              <a:gdLst>
                <a:gd name="T0" fmla="*/ 329 w 329"/>
                <a:gd name="T1" fmla="*/ 585 h 619"/>
                <a:gd name="T2" fmla="*/ 298 w 329"/>
                <a:gd name="T3" fmla="*/ 619 h 619"/>
                <a:gd name="T4" fmla="*/ 31 w 329"/>
                <a:gd name="T5" fmla="*/ 619 h 619"/>
                <a:gd name="T6" fmla="*/ 0 w 329"/>
                <a:gd name="T7" fmla="*/ 585 h 619"/>
                <a:gd name="T8" fmla="*/ 0 w 329"/>
                <a:gd name="T9" fmla="*/ 33 h 619"/>
                <a:gd name="T10" fmla="*/ 31 w 329"/>
                <a:gd name="T11" fmla="*/ 0 h 619"/>
                <a:gd name="T12" fmla="*/ 298 w 329"/>
                <a:gd name="T13" fmla="*/ 0 h 619"/>
                <a:gd name="T14" fmla="*/ 329 w 329"/>
                <a:gd name="T15" fmla="*/ 33 h 619"/>
                <a:gd name="T16" fmla="*/ 329 w 329"/>
                <a:gd name="T17" fmla="*/ 585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619">
                  <a:moveTo>
                    <a:pt x="329" y="585"/>
                  </a:moveTo>
                  <a:cubicBezTo>
                    <a:pt x="329" y="604"/>
                    <a:pt x="315" y="619"/>
                    <a:pt x="298" y="619"/>
                  </a:cubicBezTo>
                  <a:cubicBezTo>
                    <a:pt x="31" y="619"/>
                    <a:pt x="31" y="619"/>
                    <a:pt x="31" y="619"/>
                  </a:cubicBezTo>
                  <a:cubicBezTo>
                    <a:pt x="14" y="619"/>
                    <a:pt x="0" y="604"/>
                    <a:pt x="0" y="58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4" y="0"/>
                    <a:pt x="31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15" y="0"/>
                    <a:pt x="329" y="15"/>
                    <a:pt x="329" y="33"/>
                  </a:cubicBezTo>
                  <a:lnTo>
                    <a:pt x="329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31"/>
            <p:cNvSpPr>
              <a:spLocks/>
            </p:cNvSpPr>
            <p:nvPr/>
          </p:nvSpPr>
          <p:spPr bwMode="auto">
            <a:xfrm>
              <a:off x="10110325" y="5663449"/>
              <a:ext cx="511175" cy="71437"/>
            </a:xfrm>
            <a:custGeom>
              <a:avLst/>
              <a:gdLst>
                <a:gd name="T0" fmla="*/ 8 w 107"/>
                <a:gd name="T1" fmla="*/ 15 h 15"/>
                <a:gd name="T2" fmla="*/ 0 w 107"/>
                <a:gd name="T3" fmla="*/ 7 h 15"/>
                <a:gd name="T4" fmla="*/ 8 w 107"/>
                <a:gd name="T5" fmla="*/ 0 h 15"/>
                <a:gd name="T6" fmla="*/ 99 w 107"/>
                <a:gd name="T7" fmla="*/ 0 h 15"/>
                <a:gd name="T8" fmla="*/ 107 w 107"/>
                <a:gd name="T9" fmla="*/ 7 h 15"/>
                <a:gd name="T10" fmla="*/ 99 w 107"/>
                <a:gd name="T11" fmla="*/ 15 h 15"/>
                <a:gd name="T12" fmla="*/ 8 w 10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5">
                  <a:moveTo>
                    <a:pt x="8" y="15"/>
                  </a:moveTo>
                  <a:cubicBezTo>
                    <a:pt x="4" y="15"/>
                    <a:pt x="0" y="12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3" y="0"/>
                    <a:pt x="107" y="3"/>
                    <a:pt x="107" y="7"/>
                  </a:cubicBezTo>
                  <a:cubicBezTo>
                    <a:pt x="107" y="12"/>
                    <a:pt x="103" y="15"/>
                    <a:pt x="99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0119850" y="5672974"/>
              <a:ext cx="492125" cy="52387"/>
            </a:xfrm>
            <a:custGeom>
              <a:avLst/>
              <a:gdLst>
                <a:gd name="T0" fmla="*/ 103 w 103"/>
                <a:gd name="T1" fmla="*/ 5 h 11"/>
                <a:gd name="T2" fmla="*/ 97 w 103"/>
                <a:gd name="T3" fmla="*/ 11 h 11"/>
                <a:gd name="T4" fmla="*/ 6 w 103"/>
                <a:gd name="T5" fmla="*/ 11 h 11"/>
                <a:gd name="T6" fmla="*/ 0 w 103"/>
                <a:gd name="T7" fmla="*/ 5 h 11"/>
                <a:gd name="T8" fmla="*/ 6 w 103"/>
                <a:gd name="T9" fmla="*/ 0 h 11"/>
                <a:gd name="T10" fmla="*/ 97 w 103"/>
                <a:gd name="T11" fmla="*/ 0 h 11"/>
                <a:gd name="T12" fmla="*/ 103 w 103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">
                  <a:moveTo>
                    <a:pt x="103" y="5"/>
                  </a:moveTo>
                  <a:cubicBezTo>
                    <a:pt x="103" y="9"/>
                    <a:pt x="100" y="11"/>
                    <a:pt x="9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0" y="0"/>
                    <a:pt x="103" y="2"/>
                    <a:pt x="103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3"/>
            <p:cNvSpPr>
              <a:spLocks/>
            </p:cNvSpPr>
            <p:nvPr/>
          </p:nvSpPr>
          <p:spPr bwMode="auto">
            <a:xfrm>
              <a:off x="10234150" y="3190124"/>
              <a:ext cx="263525" cy="28575"/>
            </a:xfrm>
            <a:custGeom>
              <a:avLst/>
              <a:gdLst>
                <a:gd name="T0" fmla="*/ 55 w 55"/>
                <a:gd name="T1" fmla="*/ 3 h 6"/>
                <a:gd name="T2" fmla="*/ 51 w 55"/>
                <a:gd name="T3" fmla="*/ 6 h 6"/>
                <a:gd name="T4" fmla="*/ 4 w 55"/>
                <a:gd name="T5" fmla="*/ 6 h 6"/>
                <a:gd name="T6" fmla="*/ 0 w 55"/>
                <a:gd name="T7" fmla="*/ 3 h 6"/>
                <a:gd name="T8" fmla="*/ 4 w 55"/>
                <a:gd name="T9" fmla="*/ 0 h 6"/>
                <a:gd name="T10" fmla="*/ 51 w 55"/>
                <a:gd name="T11" fmla="*/ 0 h 6"/>
                <a:gd name="T12" fmla="*/ 55 w 5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5" y="3"/>
                  </a:moveTo>
                  <a:cubicBezTo>
                    <a:pt x="55" y="5"/>
                    <a:pt x="53" y="6"/>
                    <a:pt x="5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34"/>
            <a:stretch/>
          </p:blipFill>
          <p:spPr>
            <a:xfrm>
              <a:off x="9678108" y="3352049"/>
              <a:ext cx="1382540" cy="2177214"/>
            </a:xfrm>
            <a:prstGeom prst="rect">
              <a:avLst/>
            </a:prstGeom>
            <a:ln w="3175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0" name="Freeform 34"/>
            <p:cNvSpPr>
              <a:spLocks/>
            </p:cNvSpPr>
            <p:nvPr/>
          </p:nvSpPr>
          <p:spPr bwMode="auto">
            <a:xfrm>
              <a:off x="9594387" y="2980574"/>
              <a:ext cx="754063" cy="2260600"/>
            </a:xfrm>
            <a:custGeom>
              <a:avLst/>
              <a:gdLst>
                <a:gd name="T0" fmla="*/ 28 w 158"/>
                <a:gd name="T1" fmla="*/ 0 h 475"/>
                <a:gd name="T2" fmla="*/ 0 w 158"/>
                <a:gd name="T3" fmla="*/ 30 h 475"/>
                <a:gd name="T4" fmla="*/ 0 w 158"/>
                <a:gd name="T5" fmla="*/ 475 h 475"/>
                <a:gd name="T6" fmla="*/ 158 w 158"/>
                <a:gd name="T7" fmla="*/ 0 h 475"/>
                <a:gd name="T8" fmla="*/ 28 w 158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475">
                  <a:moveTo>
                    <a:pt x="28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28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1">
                    <a:lumMod val="5000"/>
                    <a:lumOff val="95000"/>
                    <a:alpha val="40000"/>
                  </a:schemeClr>
                </a:gs>
                <a:gs pos="89000">
                  <a:schemeClr val="bg1">
                    <a:lumMod val="75000"/>
                    <a:alpha val="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68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323096" y="1546937"/>
            <a:ext cx="2305976" cy="4254750"/>
            <a:chOff x="9556287" y="2942475"/>
            <a:chExt cx="1619250" cy="2987674"/>
          </a:xfrm>
        </p:grpSpPr>
        <p:sp>
          <p:nvSpPr>
            <p:cNvPr id="4" name="AutoShape 24"/>
            <p:cNvSpPr>
              <a:spLocks noChangeAspect="1" noChangeArrowheads="1" noTextEdit="1"/>
            </p:cNvSpPr>
            <p:nvPr/>
          </p:nvSpPr>
          <p:spPr bwMode="auto">
            <a:xfrm>
              <a:off x="9556287" y="2947237"/>
              <a:ext cx="1619250" cy="2982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26"/>
            <p:cNvSpPr>
              <a:spLocks/>
            </p:cNvSpPr>
            <p:nvPr/>
          </p:nvSpPr>
          <p:spPr bwMode="auto">
            <a:xfrm>
              <a:off x="9561050" y="2942475"/>
              <a:ext cx="1609725" cy="2987674"/>
            </a:xfrm>
            <a:custGeom>
              <a:avLst/>
              <a:gdLst>
                <a:gd name="T0" fmla="*/ 34 w 337"/>
                <a:gd name="T1" fmla="*/ 628 h 628"/>
                <a:gd name="T2" fmla="*/ 0 w 337"/>
                <a:gd name="T3" fmla="*/ 591 h 628"/>
                <a:gd name="T4" fmla="*/ 0 w 337"/>
                <a:gd name="T5" fmla="*/ 37 h 628"/>
                <a:gd name="T6" fmla="*/ 34 w 337"/>
                <a:gd name="T7" fmla="*/ 0 h 628"/>
                <a:gd name="T8" fmla="*/ 303 w 337"/>
                <a:gd name="T9" fmla="*/ 0 h 628"/>
                <a:gd name="T10" fmla="*/ 337 w 337"/>
                <a:gd name="T11" fmla="*/ 37 h 628"/>
                <a:gd name="T12" fmla="*/ 337 w 337"/>
                <a:gd name="T13" fmla="*/ 591 h 628"/>
                <a:gd name="T14" fmla="*/ 303 w 337"/>
                <a:gd name="T15" fmla="*/ 628 h 628"/>
                <a:gd name="T16" fmla="*/ 34 w 337"/>
                <a:gd name="T17" fmla="*/ 628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7" h="628">
                  <a:moveTo>
                    <a:pt x="34" y="628"/>
                  </a:moveTo>
                  <a:cubicBezTo>
                    <a:pt x="15" y="628"/>
                    <a:pt x="0" y="612"/>
                    <a:pt x="0" y="59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5" y="0"/>
                    <a:pt x="34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21" y="0"/>
                    <a:pt x="337" y="17"/>
                    <a:pt x="337" y="37"/>
                  </a:cubicBezTo>
                  <a:cubicBezTo>
                    <a:pt x="337" y="591"/>
                    <a:pt x="337" y="591"/>
                    <a:pt x="337" y="591"/>
                  </a:cubicBezTo>
                  <a:cubicBezTo>
                    <a:pt x="337" y="612"/>
                    <a:pt x="321" y="628"/>
                    <a:pt x="303" y="628"/>
                  </a:cubicBezTo>
                  <a:lnTo>
                    <a:pt x="34" y="628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27"/>
            <p:cNvSpPr>
              <a:spLocks/>
            </p:cNvSpPr>
            <p:nvPr/>
          </p:nvSpPr>
          <p:spPr bwMode="auto">
            <a:xfrm>
              <a:off x="9575337" y="2956762"/>
              <a:ext cx="1581150" cy="2959100"/>
            </a:xfrm>
            <a:custGeom>
              <a:avLst/>
              <a:gdLst>
                <a:gd name="T0" fmla="*/ 32 w 331"/>
                <a:gd name="T1" fmla="*/ 622 h 622"/>
                <a:gd name="T2" fmla="*/ 0 w 331"/>
                <a:gd name="T3" fmla="*/ 587 h 622"/>
                <a:gd name="T4" fmla="*/ 0 w 331"/>
                <a:gd name="T5" fmla="*/ 35 h 622"/>
                <a:gd name="T6" fmla="*/ 32 w 331"/>
                <a:gd name="T7" fmla="*/ 0 h 622"/>
                <a:gd name="T8" fmla="*/ 299 w 331"/>
                <a:gd name="T9" fmla="*/ 0 h 622"/>
                <a:gd name="T10" fmla="*/ 331 w 331"/>
                <a:gd name="T11" fmla="*/ 35 h 622"/>
                <a:gd name="T12" fmla="*/ 331 w 331"/>
                <a:gd name="T13" fmla="*/ 587 h 622"/>
                <a:gd name="T14" fmla="*/ 299 w 331"/>
                <a:gd name="T15" fmla="*/ 622 h 622"/>
                <a:gd name="T16" fmla="*/ 32 w 331"/>
                <a:gd name="T17" fmla="*/ 6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1" h="622">
                  <a:moveTo>
                    <a:pt x="32" y="622"/>
                  </a:moveTo>
                  <a:cubicBezTo>
                    <a:pt x="14" y="622"/>
                    <a:pt x="0" y="606"/>
                    <a:pt x="0" y="58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317" y="0"/>
                    <a:pt x="331" y="16"/>
                    <a:pt x="331" y="35"/>
                  </a:cubicBezTo>
                  <a:cubicBezTo>
                    <a:pt x="331" y="587"/>
                    <a:pt x="331" y="587"/>
                    <a:pt x="331" y="587"/>
                  </a:cubicBezTo>
                  <a:cubicBezTo>
                    <a:pt x="331" y="606"/>
                    <a:pt x="317" y="622"/>
                    <a:pt x="299" y="622"/>
                  </a:cubicBezTo>
                  <a:lnTo>
                    <a:pt x="32" y="62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28"/>
            <p:cNvSpPr>
              <a:spLocks/>
            </p:cNvSpPr>
            <p:nvPr/>
          </p:nvSpPr>
          <p:spPr bwMode="auto">
            <a:xfrm>
              <a:off x="9580100" y="2966287"/>
              <a:ext cx="1571625" cy="2944812"/>
            </a:xfrm>
            <a:custGeom>
              <a:avLst/>
              <a:gdLst>
                <a:gd name="T0" fmla="*/ 329 w 329"/>
                <a:gd name="T1" fmla="*/ 585 h 619"/>
                <a:gd name="T2" fmla="*/ 298 w 329"/>
                <a:gd name="T3" fmla="*/ 619 h 619"/>
                <a:gd name="T4" fmla="*/ 31 w 329"/>
                <a:gd name="T5" fmla="*/ 619 h 619"/>
                <a:gd name="T6" fmla="*/ 0 w 329"/>
                <a:gd name="T7" fmla="*/ 585 h 619"/>
                <a:gd name="T8" fmla="*/ 0 w 329"/>
                <a:gd name="T9" fmla="*/ 33 h 619"/>
                <a:gd name="T10" fmla="*/ 31 w 329"/>
                <a:gd name="T11" fmla="*/ 0 h 619"/>
                <a:gd name="T12" fmla="*/ 298 w 329"/>
                <a:gd name="T13" fmla="*/ 0 h 619"/>
                <a:gd name="T14" fmla="*/ 329 w 329"/>
                <a:gd name="T15" fmla="*/ 33 h 619"/>
                <a:gd name="T16" fmla="*/ 329 w 329"/>
                <a:gd name="T17" fmla="*/ 585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619">
                  <a:moveTo>
                    <a:pt x="329" y="585"/>
                  </a:moveTo>
                  <a:cubicBezTo>
                    <a:pt x="329" y="604"/>
                    <a:pt x="315" y="619"/>
                    <a:pt x="298" y="619"/>
                  </a:cubicBezTo>
                  <a:cubicBezTo>
                    <a:pt x="31" y="619"/>
                    <a:pt x="31" y="619"/>
                    <a:pt x="31" y="619"/>
                  </a:cubicBezTo>
                  <a:cubicBezTo>
                    <a:pt x="14" y="619"/>
                    <a:pt x="0" y="604"/>
                    <a:pt x="0" y="58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4" y="0"/>
                    <a:pt x="31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315" y="0"/>
                    <a:pt x="329" y="15"/>
                    <a:pt x="329" y="33"/>
                  </a:cubicBezTo>
                  <a:lnTo>
                    <a:pt x="329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31"/>
            <p:cNvSpPr>
              <a:spLocks/>
            </p:cNvSpPr>
            <p:nvPr/>
          </p:nvSpPr>
          <p:spPr bwMode="auto">
            <a:xfrm>
              <a:off x="10110325" y="5663449"/>
              <a:ext cx="511175" cy="71437"/>
            </a:xfrm>
            <a:custGeom>
              <a:avLst/>
              <a:gdLst>
                <a:gd name="T0" fmla="*/ 8 w 107"/>
                <a:gd name="T1" fmla="*/ 15 h 15"/>
                <a:gd name="T2" fmla="*/ 0 w 107"/>
                <a:gd name="T3" fmla="*/ 7 h 15"/>
                <a:gd name="T4" fmla="*/ 8 w 107"/>
                <a:gd name="T5" fmla="*/ 0 h 15"/>
                <a:gd name="T6" fmla="*/ 99 w 107"/>
                <a:gd name="T7" fmla="*/ 0 h 15"/>
                <a:gd name="T8" fmla="*/ 107 w 107"/>
                <a:gd name="T9" fmla="*/ 7 h 15"/>
                <a:gd name="T10" fmla="*/ 99 w 107"/>
                <a:gd name="T11" fmla="*/ 15 h 15"/>
                <a:gd name="T12" fmla="*/ 8 w 10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5">
                  <a:moveTo>
                    <a:pt x="8" y="15"/>
                  </a:moveTo>
                  <a:cubicBezTo>
                    <a:pt x="4" y="15"/>
                    <a:pt x="0" y="12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3" y="0"/>
                    <a:pt x="107" y="3"/>
                    <a:pt x="107" y="7"/>
                  </a:cubicBezTo>
                  <a:cubicBezTo>
                    <a:pt x="107" y="12"/>
                    <a:pt x="103" y="15"/>
                    <a:pt x="99" y="1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32"/>
            <p:cNvSpPr>
              <a:spLocks/>
            </p:cNvSpPr>
            <p:nvPr/>
          </p:nvSpPr>
          <p:spPr bwMode="auto">
            <a:xfrm>
              <a:off x="10119850" y="5672974"/>
              <a:ext cx="492125" cy="52387"/>
            </a:xfrm>
            <a:custGeom>
              <a:avLst/>
              <a:gdLst>
                <a:gd name="T0" fmla="*/ 103 w 103"/>
                <a:gd name="T1" fmla="*/ 5 h 11"/>
                <a:gd name="T2" fmla="*/ 97 w 103"/>
                <a:gd name="T3" fmla="*/ 11 h 11"/>
                <a:gd name="T4" fmla="*/ 6 w 103"/>
                <a:gd name="T5" fmla="*/ 11 h 11"/>
                <a:gd name="T6" fmla="*/ 0 w 103"/>
                <a:gd name="T7" fmla="*/ 5 h 11"/>
                <a:gd name="T8" fmla="*/ 6 w 103"/>
                <a:gd name="T9" fmla="*/ 0 h 11"/>
                <a:gd name="T10" fmla="*/ 97 w 103"/>
                <a:gd name="T11" fmla="*/ 0 h 11"/>
                <a:gd name="T12" fmla="*/ 103 w 103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1">
                  <a:moveTo>
                    <a:pt x="103" y="5"/>
                  </a:moveTo>
                  <a:cubicBezTo>
                    <a:pt x="103" y="9"/>
                    <a:pt x="100" y="11"/>
                    <a:pt x="9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0" y="0"/>
                    <a:pt x="103" y="2"/>
                    <a:pt x="103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33"/>
            <p:cNvSpPr>
              <a:spLocks/>
            </p:cNvSpPr>
            <p:nvPr/>
          </p:nvSpPr>
          <p:spPr bwMode="auto">
            <a:xfrm>
              <a:off x="10234150" y="3190124"/>
              <a:ext cx="263525" cy="28575"/>
            </a:xfrm>
            <a:custGeom>
              <a:avLst/>
              <a:gdLst>
                <a:gd name="T0" fmla="*/ 55 w 55"/>
                <a:gd name="T1" fmla="*/ 3 h 6"/>
                <a:gd name="T2" fmla="*/ 51 w 55"/>
                <a:gd name="T3" fmla="*/ 6 h 6"/>
                <a:gd name="T4" fmla="*/ 4 w 55"/>
                <a:gd name="T5" fmla="*/ 6 h 6"/>
                <a:gd name="T6" fmla="*/ 0 w 55"/>
                <a:gd name="T7" fmla="*/ 3 h 6"/>
                <a:gd name="T8" fmla="*/ 4 w 55"/>
                <a:gd name="T9" fmla="*/ 0 h 6"/>
                <a:gd name="T10" fmla="*/ 51 w 55"/>
                <a:gd name="T11" fmla="*/ 0 h 6"/>
                <a:gd name="T12" fmla="*/ 55 w 55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6">
                  <a:moveTo>
                    <a:pt x="55" y="3"/>
                  </a:moveTo>
                  <a:cubicBezTo>
                    <a:pt x="55" y="5"/>
                    <a:pt x="53" y="6"/>
                    <a:pt x="51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34"/>
            <a:stretch/>
          </p:blipFill>
          <p:spPr>
            <a:xfrm>
              <a:off x="9678108" y="3352049"/>
              <a:ext cx="1382540" cy="2177214"/>
            </a:xfrm>
            <a:prstGeom prst="rect">
              <a:avLst/>
            </a:prstGeom>
            <a:ln w="3175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Freeform 34"/>
            <p:cNvSpPr>
              <a:spLocks/>
            </p:cNvSpPr>
            <p:nvPr/>
          </p:nvSpPr>
          <p:spPr bwMode="auto">
            <a:xfrm>
              <a:off x="9594387" y="2980574"/>
              <a:ext cx="754063" cy="2260600"/>
            </a:xfrm>
            <a:custGeom>
              <a:avLst/>
              <a:gdLst>
                <a:gd name="T0" fmla="*/ 28 w 158"/>
                <a:gd name="T1" fmla="*/ 0 h 475"/>
                <a:gd name="T2" fmla="*/ 0 w 158"/>
                <a:gd name="T3" fmla="*/ 30 h 475"/>
                <a:gd name="T4" fmla="*/ 0 w 158"/>
                <a:gd name="T5" fmla="*/ 475 h 475"/>
                <a:gd name="T6" fmla="*/ 158 w 158"/>
                <a:gd name="T7" fmla="*/ 0 h 475"/>
                <a:gd name="T8" fmla="*/ 28 w 158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475">
                  <a:moveTo>
                    <a:pt x="28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28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1">
                    <a:lumMod val="5000"/>
                    <a:lumOff val="95000"/>
                    <a:alpha val="40000"/>
                  </a:schemeClr>
                </a:gs>
                <a:gs pos="89000">
                  <a:schemeClr val="bg1">
                    <a:lumMod val="75000"/>
                    <a:alpha val="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469482" y="1899614"/>
            <a:ext cx="2491035" cy="881911"/>
            <a:chOff x="8176083" y="1899614"/>
            <a:chExt cx="2491035" cy="881911"/>
          </a:xfrm>
        </p:grpSpPr>
        <p:sp>
          <p:nvSpPr>
            <p:cNvPr id="13" name="矩形 12"/>
            <p:cNvSpPr/>
            <p:nvPr/>
          </p:nvSpPr>
          <p:spPr>
            <a:xfrm>
              <a:off x="8176083" y="2163792"/>
              <a:ext cx="2491035" cy="617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53D2FF"/>
                  </a:solidFill>
                </a:rPr>
                <a:t>RAPIDPPT, the leader of professional PPT designer in China.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176083" y="1899614"/>
              <a:ext cx="1871002" cy="342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469482" y="4197606"/>
            <a:ext cx="2491035" cy="881911"/>
            <a:chOff x="8176083" y="4197606"/>
            <a:chExt cx="2491035" cy="881911"/>
          </a:xfrm>
        </p:grpSpPr>
        <p:sp>
          <p:nvSpPr>
            <p:cNvPr id="18" name="矩形 17"/>
            <p:cNvSpPr/>
            <p:nvPr/>
          </p:nvSpPr>
          <p:spPr>
            <a:xfrm>
              <a:off x="8176083" y="4461784"/>
              <a:ext cx="2491035" cy="6177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53D2FF"/>
                  </a:solidFill>
                </a:rPr>
                <a:t>5years of making professional PPT, 500 case studies for the classical PPT,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176083" y="4197606"/>
              <a:ext cx="1871002" cy="342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zh-CN" altLang="en-US" sz="2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1302706" y="1277372"/>
            <a:ext cx="3032336" cy="4855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演示设计领跑者，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传播，让天下没有难看的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53D2FF"/>
                </a:solidFill>
              </a:rPr>
              <a:t>----------------------------------------------</a:t>
            </a:r>
            <a:r>
              <a:rPr lang="en-US" altLang="zh-CN" sz="1000" dirty="0">
                <a:solidFill>
                  <a:srgbClr val="53D2FF"/>
                </a:solidFill>
              </a:rPr>
              <a:t>RAPIDPPT, the leader of professional PPT designer in China. </a:t>
            </a:r>
          </a:p>
          <a:p>
            <a:pPr lvl="0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  <a:p>
            <a:pPr lvl="0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make sure you will be satisfied. </a:t>
            </a:r>
          </a:p>
          <a:p>
            <a:pPr lvl="0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 differs from the traditional production model,</a:t>
            </a:r>
          </a:p>
          <a:p>
            <a:pPr lvl="0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and create a new PPT experience.</a:t>
            </a:r>
          </a:p>
          <a:p>
            <a:pPr lvl="0">
              <a:lnSpc>
                <a:spcPct val="150000"/>
              </a:lnSpc>
            </a:pPr>
            <a:endParaRPr lang="zh-CN" altLang="en-US" sz="1600" dirty="0">
              <a:solidFill>
                <a:srgbClr val="53D2F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23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flipV="1">
            <a:off x="7291626" y="1989739"/>
            <a:ext cx="1158858" cy="596655"/>
            <a:chOff x="6381771" y="328046"/>
            <a:chExt cx="1158858" cy="596655"/>
          </a:xfrm>
        </p:grpSpPr>
        <p:cxnSp>
          <p:nvCxnSpPr>
            <p:cNvPr id="29" name="直接箭头连接符 28"/>
            <p:cNvCxnSpPr/>
            <p:nvPr/>
          </p:nvCxnSpPr>
          <p:spPr>
            <a:xfrm flipH="1" flipV="1">
              <a:off x="6381771" y="328046"/>
              <a:ext cx="496979" cy="537016"/>
            </a:xfrm>
            <a:prstGeom prst="straightConnector1">
              <a:avLst/>
            </a:prstGeom>
            <a:ln w="25400">
              <a:solidFill>
                <a:srgbClr val="49778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 flipH="1">
              <a:off x="6878749" y="810401"/>
              <a:ext cx="661880" cy="114300"/>
              <a:chOff x="7619707" y="3337114"/>
              <a:chExt cx="661880" cy="114300"/>
            </a:xfrm>
          </p:grpSpPr>
          <p:cxnSp>
            <p:nvCxnSpPr>
              <p:cNvPr id="31" name="直接箭头连接符 30"/>
              <p:cNvCxnSpPr/>
              <p:nvPr/>
            </p:nvCxnSpPr>
            <p:spPr>
              <a:xfrm flipV="1">
                <a:off x="7740245" y="3391775"/>
                <a:ext cx="541342" cy="0"/>
              </a:xfrm>
              <a:prstGeom prst="straightConnector1">
                <a:avLst/>
              </a:prstGeom>
              <a:ln w="25400">
                <a:solidFill>
                  <a:srgbClr val="49778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/>
              <p:cNvSpPr/>
              <p:nvPr/>
            </p:nvSpPr>
            <p:spPr>
              <a:xfrm>
                <a:off x="7619707" y="3337114"/>
                <a:ext cx="114300" cy="114300"/>
              </a:xfrm>
              <a:prstGeom prst="ellipse">
                <a:avLst/>
              </a:prstGeom>
              <a:noFill/>
              <a:ln w="25400">
                <a:solidFill>
                  <a:srgbClr val="4977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 flipV="1">
            <a:off x="6610748" y="4250339"/>
            <a:ext cx="1839736" cy="1171540"/>
            <a:chOff x="5700893" y="-246839"/>
            <a:chExt cx="1839736" cy="1171540"/>
          </a:xfrm>
        </p:grpSpPr>
        <p:cxnSp>
          <p:nvCxnSpPr>
            <p:cNvPr id="34" name="直接箭头连接符 33"/>
            <p:cNvCxnSpPr/>
            <p:nvPr/>
          </p:nvCxnSpPr>
          <p:spPr>
            <a:xfrm flipH="1" flipV="1">
              <a:off x="5700893" y="-246839"/>
              <a:ext cx="1177857" cy="1111901"/>
            </a:xfrm>
            <a:prstGeom prst="straightConnector1">
              <a:avLst/>
            </a:prstGeom>
            <a:ln w="25400">
              <a:solidFill>
                <a:srgbClr val="497787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/>
            <p:cNvGrpSpPr/>
            <p:nvPr/>
          </p:nvGrpSpPr>
          <p:grpSpPr>
            <a:xfrm flipH="1">
              <a:off x="6878749" y="810401"/>
              <a:ext cx="661880" cy="114300"/>
              <a:chOff x="7619707" y="3337114"/>
              <a:chExt cx="661880" cy="114300"/>
            </a:xfrm>
          </p:grpSpPr>
          <p:cxnSp>
            <p:nvCxnSpPr>
              <p:cNvPr id="36" name="直接箭头连接符 35"/>
              <p:cNvCxnSpPr/>
              <p:nvPr/>
            </p:nvCxnSpPr>
            <p:spPr>
              <a:xfrm flipV="1">
                <a:off x="7740245" y="3391775"/>
                <a:ext cx="541342" cy="0"/>
              </a:xfrm>
              <a:prstGeom prst="straightConnector1">
                <a:avLst/>
              </a:prstGeom>
              <a:ln w="25400">
                <a:solidFill>
                  <a:srgbClr val="497787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椭圆 36"/>
              <p:cNvSpPr/>
              <p:nvPr/>
            </p:nvSpPr>
            <p:spPr>
              <a:xfrm>
                <a:off x="7619707" y="3337114"/>
                <a:ext cx="114300" cy="114300"/>
              </a:xfrm>
              <a:prstGeom prst="ellipse">
                <a:avLst/>
              </a:prstGeom>
              <a:noFill/>
              <a:ln w="25400">
                <a:solidFill>
                  <a:srgbClr val="4977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10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8151276" y="3934885"/>
            <a:ext cx="3022085" cy="44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方正综艺简体" panose="03000509000000000000" pitchFamily="65" charset="-122"/>
                <a:ea typeface="方正综艺简体" panose="03000509000000000000" pitchFamily="65" charset="-122"/>
                <a:cs typeface="Times New Roman" pitchFamily="18" charset="0"/>
              </a:defRPr>
            </a:lvl1pPr>
          </a:lstStyle>
          <a:p>
            <a:pPr algn="r"/>
            <a:r>
              <a:rPr lang="zh-CN" altLang="en-US" sz="2800" dirty="0"/>
              <a:t>点击添加标题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9182980" y="4397713"/>
            <a:ext cx="1990381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zh-CN" sz="14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9699" y="1219651"/>
            <a:ext cx="8304364" cy="45296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 rot="19219059">
            <a:off x="-2152349" y="3533945"/>
            <a:ext cx="19775654" cy="514941"/>
            <a:chOff x="2418427" y="5936509"/>
            <a:chExt cx="5421791" cy="499695"/>
          </a:xfrm>
        </p:grpSpPr>
        <p:sp>
          <p:nvSpPr>
            <p:cNvPr id="9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040725" y="456174"/>
            <a:ext cx="4110550" cy="889500"/>
            <a:chOff x="3968309" y="717094"/>
            <a:chExt cx="4110550" cy="889500"/>
          </a:xfrm>
        </p:grpSpPr>
        <p:sp>
          <p:nvSpPr>
            <p:cNvPr id="16" name="文本框 15"/>
            <p:cNvSpPr txBox="1"/>
            <p:nvPr/>
          </p:nvSpPr>
          <p:spPr>
            <a:xfrm>
              <a:off x="3968309" y="1021819"/>
              <a:ext cx="411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D</a:t>
              </a:r>
              <a:r>
                <a:rPr lang="en-US" altLang="zh-CN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etailed descriptio</a:t>
              </a:r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n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716530" y="717094"/>
              <a:ext cx="26141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细节介绍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5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836441" y="4307110"/>
            <a:ext cx="3459153" cy="44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uLnTx/>
                <a:uFillTx/>
                <a:latin typeface="方正综艺简体" panose="03000509000000000000" pitchFamily="65" charset="-122"/>
                <a:ea typeface="方正综艺简体" panose="03000509000000000000" pitchFamily="65" charset="-122"/>
                <a:cs typeface="Times New Roman" pitchFamily="18" charset="0"/>
              </a:defRPr>
            </a:lvl1pPr>
          </a:lstStyle>
          <a:p>
            <a:r>
              <a:rPr lang="zh-CN" altLang="en-US" sz="2800" dirty="0"/>
              <a:t>点击添加标题</a:t>
            </a:r>
          </a:p>
        </p:txBody>
      </p:sp>
      <p:sp>
        <p:nvSpPr>
          <p:cNvPr id="52" name="矩形 51"/>
          <p:cNvSpPr/>
          <p:nvPr/>
        </p:nvSpPr>
        <p:spPr>
          <a:xfrm>
            <a:off x="836441" y="4769938"/>
            <a:ext cx="1999864" cy="1531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</p:txBody>
      </p:sp>
      <p:grpSp>
        <p:nvGrpSpPr>
          <p:cNvPr id="8" name="组合 7"/>
          <p:cNvGrpSpPr/>
          <p:nvPr/>
        </p:nvGrpSpPr>
        <p:grpSpPr>
          <a:xfrm rot="2700000">
            <a:off x="-3925124" y="3335822"/>
            <a:ext cx="14472404" cy="514941"/>
            <a:chOff x="2418427" y="5936509"/>
            <a:chExt cx="5421791" cy="499695"/>
          </a:xfrm>
        </p:grpSpPr>
        <p:sp>
          <p:nvSpPr>
            <p:cNvPr id="9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47" y="189306"/>
            <a:ext cx="8958202" cy="488629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 rot="19219059">
            <a:off x="-2895300" y="-2691178"/>
            <a:ext cx="19775654" cy="514941"/>
            <a:chOff x="2418427" y="5936509"/>
            <a:chExt cx="5421791" cy="499695"/>
          </a:xfrm>
        </p:grpSpPr>
        <p:sp>
          <p:nvSpPr>
            <p:cNvPr id="14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6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框 72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75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/>
        </p:nvSpPr>
        <p:spPr bwMode="auto">
          <a:xfrm>
            <a:off x="7594967" y="407988"/>
            <a:ext cx="5178425" cy="5354638"/>
          </a:xfrm>
          <a:custGeom>
            <a:avLst/>
            <a:gdLst>
              <a:gd name="T0" fmla="*/ 1085 w 1658"/>
              <a:gd name="T1" fmla="*/ 4 h 1714"/>
              <a:gd name="T2" fmla="*/ 795 w 1658"/>
              <a:gd name="T3" fmla="*/ 43 h 1714"/>
              <a:gd name="T4" fmla="*/ 571 w 1658"/>
              <a:gd name="T5" fmla="*/ 240 h 1714"/>
              <a:gd name="T6" fmla="*/ 461 w 1658"/>
              <a:gd name="T7" fmla="*/ 330 h 1714"/>
              <a:gd name="T8" fmla="*/ 433 w 1658"/>
              <a:gd name="T9" fmla="*/ 325 h 1714"/>
              <a:gd name="T10" fmla="*/ 431 w 1658"/>
              <a:gd name="T11" fmla="*/ 301 h 1714"/>
              <a:gd name="T12" fmla="*/ 438 w 1658"/>
              <a:gd name="T13" fmla="*/ 260 h 1714"/>
              <a:gd name="T14" fmla="*/ 409 w 1658"/>
              <a:gd name="T15" fmla="*/ 222 h 1714"/>
              <a:gd name="T16" fmla="*/ 250 w 1658"/>
              <a:gd name="T17" fmla="*/ 216 h 1714"/>
              <a:gd name="T18" fmla="*/ 211 w 1658"/>
              <a:gd name="T19" fmla="*/ 235 h 1714"/>
              <a:gd name="T20" fmla="*/ 195 w 1658"/>
              <a:gd name="T21" fmla="*/ 258 h 1714"/>
              <a:gd name="T22" fmla="*/ 198 w 1658"/>
              <a:gd name="T23" fmla="*/ 285 h 1714"/>
              <a:gd name="T24" fmla="*/ 272 w 1658"/>
              <a:gd name="T25" fmla="*/ 333 h 1714"/>
              <a:gd name="T26" fmla="*/ 348 w 1658"/>
              <a:gd name="T27" fmla="*/ 352 h 1714"/>
              <a:gd name="T28" fmla="*/ 354 w 1658"/>
              <a:gd name="T29" fmla="*/ 352 h 1714"/>
              <a:gd name="T30" fmla="*/ 351 w 1658"/>
              <a:gd name="T31" fmla="*/ 356 h 1714"/>
              <a:gd name="T32" fmla="*/ 326 w 1658"/>
              <a:gd name="T33" fmla="*/ 380 h 1714"/>
              <a:gd name="T34" fmla="*/ 264 w 1658"/>
              <a:gd name="T35" fmla="*/ 420 h 1714"/>
              <a:gd name="T36" fmla="*/ 193 w 1658"/>
              <a:gd name="T37" fmla="*/ 460 h 1714"/>
              <a:gd name="T38" fmla="*/ 81 w 1658"/>
              <a:gd name="T39" fmla="*/ 580 h 1714"/>
              <a:gd name="T40" fmla="*/ 19 w 1658"/>
              <a:gd name="T41" fmla="*/ 732 h 1714"/>
              <a:gd name="T42" fmla="*/ 9 w 1658"/>
              <a:gd name="T43" fmla="*/ 1054 h 1714"/>
              <a:gd name="T44" fmla="*/ 47 w 1658"/>
              <a:gd name="T45" fmla="*/ 1366 h 1714"/>
              <a:gd name="T46" fmla="*/ 86 w 1658"/>
              <a:gd name="T47" fmla="*/ 1518 h 1714"/>
              <a:gd name="T48" fmla="*/ 198 w 1658"/>
              <a:gd name="T49" fmla="*/ 1631 h 1714"/>
              <a:gd name="T50" fmla="*/ 494 w 1658"/>
              <a:gd name="T51" fmla="*/ 1710 h 1714"/>
              <a:gd name="T52" fmla="*/ 792 w 1658"/>
              <a:gd name="T53" fmla="*/ 1696 h 1714"/>
              <a:gd name="T54" fmla="*/ 1085 w 1658"/>
              <a:gd name="T55" fmla="*/ 1688 h 1714"/>
              <a:gd name="T56" fmla="*/ 1658 w 1658"/>
              <a:gd name="T57" fmla="*/ 1685 h 1714"/>
              <a:gd name="T58" fmla="*/ 1085 w 1658"/>
              <a:gd name="T59" fmla="*/ 1682 h 1714"/>
              <a:gd name="T60" fmla="*/ 791 w 1658"/>
              <a:gd name="T61" fmla="*/ 1685 h 1714"/>
              <a:gd name="T62" fmla="*/ 495 w 1658"/>
              <a:gd name="T63" fmla="*/ 1692 h 1714"/>
              <a:gd name="T64" fmla="*/ 210 w 1658"/>
              <a:gd name="T65" fmla="*/ 1610 h 1714"/>
              <a:gd name="T66" fmla="*/ 111 w 1658"/>
              <a:gd name="T67" fmla="*/ 1507 h 1714"/>
              <a:gd name="T68" fmla="*/ 76 w 1658"/>
              <a:gd name="T69" fmla="*/ 1361 h 1714"/>
              <a:gd name="T70" fmla="*/ 43 w 1658"/>
              <a:gd name="T71" fmla="*/ 1052 h 1714"/>
              <a:gd name="T72" fmla="*/ 54 w 1658"/>
              <a:gd name="T73" fmla="*/ 739 h 1714"/>
              <a:gd name="T74" fmla="*/ 111 w 1658"/>
              <a:gd name="T75" fmla="*/ 598 h 1714"/>
              <a:gd name="T76" fmla="*/ 212 w 1658"/>
              <a:gd name="T77" fmla="*/ 488 h 1714"/>
              <a:gd name="T78" fmla="*/ 278 w 1658"/>
              <a:gd name="T79" fmla="*/ 449 h 1714"/>
              <a:gd name="T80" fmla="*/ 347 w 1658"/>
              <a:gd name="T81" fmla="*/ 405 h 1714"/>
              <a:gd name="T82" fmla="*/ 377 w 1658"/>
              <a:gd name="T83" fmla="*/ 373 h 1714"/>
              <a:gd name="T84" fmla="*/ 382 w 1658"/>
              <a:gd name="T85" fmla="*/ 340 h 1714"/>
              <a:gd name="T86" fmla="*/ 355 w 1658"/>
              <a:gd name="T87" fmla="*/ 322 h 1714"/>
              <a:gd name="T88" fmla="*/ 280 w 1658"/>
              <a:gd name="T89" fmla="*/ 304 h 1714"/>
              <a:gd name="T90" fmla="*/ 225 w 1658"/>
              <a:gd name="T91" fmla="*/ 274 h 1714"/>
              <a:gd name="T92" fmla="*/ 222 w 1658"/>
              <a:gd name="T93" fmla="*/ 263 h 1714"/>
              <a:gd name="T94" fmla="*/ 229 w 1658"/>
              <a:gd name="T95" fmla="*/ 257 h 1714"/>
              <a:gd name="T96" fmla="*/ 259 w 1658"/>
              <a:gd name="T97" fmla="*/ 242 h 1714"/>
              <a:gd name="T98" fmla="*/ 404 w 1658"/>
              <a:gd name="T99" fmla="*/ 236 h 1714"/>
              <a:gd name="T100" fmla="*/ 415 w 1658"/>
              <a:gd name="T101" fmla="*/ 297 h 1714"/>
              <a:gd name="T102" fmla="*/ 420 w 1658"/>
              <a:gd name="T103" fmla="*/ 342 h 1714"/>
              <a:gd name="T104" fmla="*/ 464 w 1658"/>
              <a:gd name="T105" fmla="*/ 351 h 1714"/>
              <a:gd name="T106" fmla="*/ 533 w 1658"/>
              <a:gd name="T107" fmla="*/ 308 h 1714"/>
              <a:gd name="T108" fmla="*/ 584 w 1658"/>
              <a:gd name="T109" fmla="*/ 252 h 1714"/>
              <a:gd name="T110" fmla="*/ 800 w 1658"/>
              <a:gd name="T111" fmla="*/ 53 h 1714"/>
              <a:gd name="T112" fmla="*/ 1085 w 1658"/>
              <a:gd name="T113" fmla="*/ 10 h 1714"/>
              <a:gd name="T114" fmla="*/ 1658 w 1658"/>
              <a:gd name="T115" fmla="*/ 11 h 1714"/>
              <a:gd name="T116" fmla="*/ 1085 w 1658"/>
              <a:gd name="T117" fmla="*/ 4 h 1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58" h="1714">
                <a:moveTo>
                  <a:pt x="1085" y="4"/>
                </a:moveTo>
                <a:cubicBezTo>
                  <a:pt x="990" y="2"/>
                  <a:pt x="887" y="0"/>
                  <a:pt x="795" y="43"/>
                </a:cubicBezTo>
                <a:cubicBezTo>
                  <a:pt x="702" y="85"/>
                  <a:pt x="640" y="170"/>
                  <a:pt x="571" y="240"/>
                </a:cubicBezTo>
                <a:cubicBezTo>
                  <a:pt x="535" y="272"/>
                  <a:pt x="505" y="324"/>
                  <a:pt x="461" y="330"/>
                </a:cubicBezTo>
                <a:cubicBezTo>
                  <a:pt x="452" y="331"/>
                  <a:pt x="438" y="329"/>
                  <a:pt x="433" y="325"/>
                </a:cubicBezTo>
                <a:cubicBezTo>
                  <a:pt x="428" y="322"/>
                  <a:pt x="428" y="314"/>
                  <a:pt x="431" y="301"/>
                </a:cubicBezTo>
                <a:cubicBezTo>
                  <a:pt x="434" y="290"/>
                  <a:pt x="438" y="276"/>
                  <a:pt x="438" y="260"/>
                </a:cubicBezTo>
                <a:cubicBezTo>
                  <a:pt x="438" y="243"/>
                  <a:pt x="421" y="226"/>
                  <a:pt x="409" y="222"/>
                </a:cubicBezTo>
                <a:cubicBezTo>
                  <a:pt x="360" y="198"/>
                  <a:pt x="300" y="198"/>
                  <a:pt x="250" y="216"/>
                </a:cubicBezTo>
                <a:cubicBezTo>
                  <a:pt x="237" y="221"/>
                  <a:pt x="223" y="225"/>
                  <a:pt x="211" y="235"/>
                </a:cubicBezTo>
                <a:cubicBezTo>
                  <a:pt x="205" y="239"/>
                  <a:pt x="197" y="246"/>
                  <a:pt x="195" y="258"/>
                </a:cubicBezTo>
                <a:cubicBezTo>
                  <a:pt x="193" y="269"/>
                  <a:pt x="194" y="276"/>
                  <a:pt x="198" y="285"/>
                </a:cubicBezTo>
                <a:cubicBezTo>
                  <a:pt x="217" y="321"/>
                  <a:pt x="248" y="323"/>
                  <a:pt x="272" y="333"/>
                </a:cubicBezTo>
                <a:cubicBezTo>
                  <a:pt x="297" y="340"/>
                  <a:pt x="322" y="346"/>
                  <a:pt x="348" y="352"/>
                </a:cubicBezTo>
                <a:cubicBezTo>
                  <a:pt x="356" y="353"/>
                  <a:pt x="356" y="356"/>
                  <a:pt x="354" y="352"/>
                </a:cubicBezTo>
                <a:cubicBezTo>
                  <a:pt x="353" y="349"/>
                  <a:pt x="354" y="352"/>
                  <a:pt x="351" y="356"/>
                </a:cubicBezTo>
                <a:cubicBezTo>
                  <a:pt x="344" y="364"/>
                  <a:pt x="335" y="373"/>
                  <a:pt x="326" y="380"/>
                </a:cubicBezTo>
                <a:cubicBezTo>
                  <a:pt x="307" y="397"/>
                  <a:pt x="289" y="407"/>
                  <a:pt x="264" y="420"/>
                </a:cubicBezTo>
                <a:cubicBezTo>
                  <a:pt x="240" y="431"/>
                  <a:pt x="215" y="445"/>
                  <a:pt x="193" y="460"/>
                </a:cubicBezTo>
                <a:cubicBezTo>
                  <a:pt x="148" y="491"/>
                  <a:pt x="110" y="533"/>
                  <a:pt x="81" y="580"/>
                </a:cubicBezTo>
                <a:cubicBezTo>
                  <a:pt x="52" y="624"/>
                  <a:pt x="27" y="678"/>
                  <a:pt x="19" y="732"/>
                </a:cubicBezTo>
                <a:cubicBezTo>
                  <a:pt x="0" y="841"/>
                  <a:pt x="3" y="948"/>
                  <a:pt x="9" y="1054"/>
                </a:cubicBezTo>
                <a:cubicBezTo>
                  <a:pt x="16" y="1159"/>
                  <a:pt x="29" y="1263"/>
                  <a:pt x="47" y="1366"/>
                </a:cubicBezTo>
                <a:cubicBezTo>
                  <a:pt x="57" y="1417"/>
                  <a:pt x="63" y="1469"/>
                  <a:pt x="86" y="1518"/>
                </a:cubicBezTo>
                <a:cubicBezTo>
                  <a:pt x="110" y="1569"/>
                  <a:pt x="152" y="1606"/>
                  <a:pt x="198" y="1631"/>
                </a:cubicBezTo>
                <a:cubicBezTo>
                  <a:pt x="290" y="1680"/>
                  <a:pt x="392" y="1707"/>
                  <a:pt x="494" y="1710"/>
                </a:cubicBezTo>
                <a:cubicBezTo>
                  <a:pt x="594" y="1714"/>
                  <a:pt x="694" y="1704"/>
                  <a:pt x="792" y="1696"/>
                </a:cubicBezTo>
                <a:cubicBezTo>
                  <a:pt x="890" y="1687"/>
                  <a:pt x="988" y="1689"/>
                  <a:pt x="1085" y="1688"/>
                </a:cubicBezTo>
                <a:cubicBezTo>
                  <a:pt x="1279" y="1686"/>
                  <a:pt x="1470" y="1685"/>
                  <a:pt x="1658" y="1685"/>
                </a:cubicBezTo>
                <a:cubicBezTo>
                  <a:pt x="1470" y="1685"/>
                  <a:pt x="1279" y="1684"/>
                  <a:pt x="1085" y="1682"/>
                </a:cubicBezTo>
                <a:cubicBezTo>
                  <a:pt x="989" y="1682"/>
                  <a:pt x="890" y="1678"/>
                  <a:pt x="791" y="1685"/>
                </a:cubicBezTo>
                <a:cubicBezTo>
                  <a:pt x="693" y="1691"/>
                  <a:pt x="593" y="1698"/>
                  <a:pt x="495" y="1692"/>
                </a:cubicBezTo>
                <a:cubicBezTo>
                  <a:pt x="395" y="1688"/>
                  <a:pt x="297" y="1658"/>
                  <a:pt x="210" y="1610"/>
                </a:cubicBezTo>
                <a:cubicBezTo>
                  <a:pt x="167" y="1586"/>
                  <a:pt x="131" y="1552"/>
                  <a:pt x="111" y="1507"/>
                </a:cubicBezTo>
                <a:cubicBezTo>
                  <a:pt x="91" y="1463"/>
                  <a:pt x="85" y="1411"/>
                  <a:pt x="76" y="1361"/>
                </a:cubicBezTo>
                <a:cubicBezTo>
                  <a:pt x="60" y="1259"/>
                  <a:pt x="49" y="1155"/>
                  <a:pt x="43" y="1052"/>
                </a:cubicBezTo>
                <a:cubicBezTo>
                  <a:pt x="38" y="948"/>
                  <a:pt x="36" y="841"/>
                  <a:pt x="54" y="739"/>
                </a:cubicBezTo>
                <a:cubicBezTo>
                  <a:pt x="62" y="687"/>
                  <a:pt x="82" y="642"/>
                  <a:pt x="111" y="598"/>
                </a:cubicBezTo>
                <a:cubicBezTo>
                  <a:pt x="138" y="555"/>
                  <a:pt x="171" y="516"/>
                  <a:pt x="212" y="488"/>
                </a:cubicBezTo>
                <a:cubicBezTo>
                  <a:pt x="234" y="473"/>
                  <a:pt x="256" y="461"/>
                  <a:pt x="278" y="449"/>
                </a:cubicBezTo>
                <a:cubicBezTo>
                  <a:pt x="300" y="439"/>
                  <a:pt x="328" y="424"/>
                  <a:pt x="347" y="405"/>
                </a:cubicBezTo>
                <a:cubicBezTo>
                  <a:pt x="358" y="395"/>
                  <a:pt x="369" y="386"/>
                  <a:pt x="377" y="373"/>
                </a:cubicBezTo>
                <a:cubicBezTo>
                  <a:pt x="381" y="366"/>
                  <a:pt x="388" y="356"/>
                  <a:pt x="382" y="340"/>
                </a:cubicBezTo>
                <a:cubicBezTo>
                  <a:pt x="375" y="325"/>
                  <a:pt x="360" y="323"/>
                  <a:pt x="355" y="322"/>
                </a:cubicBezTo>
                <a:cubicBezTo>
                  <a:pt x="329" y="316"/>
                  <a:pt x="304" y="311"/>
                  <a:pt x="280" y="304"/>
                </a:cubicBezTo>
                <a:cubicBezTo>
                  <a:pt x="257" y="298"/>
                  <a:pt x="230" y="287"/>
                  <a:pt x="225" y="274"/>
                </a:cubicBezTo>
                <a:cubicBezTo>
                  <a:pt x="222" y="272"/>
                  <a:pt x="222" y="265"/>
                  <a:pt x="222" y="263"/>
                </a:cubicBezTo>
                <a:cubicBezTo>
                  <a:pt x="222" y="263"/>
                  <a:pt x="225" y="260"/>
                  <a:pt x="229" y="257"/>
                </a:cubicBezTo>
                <a:cubicBezTo>
                  <a:pt x="237" y="251"/>
                  <a:pt x="248" y="246"/>
                  <a:pt x="259" y="242"/>
                </a:cubicBezTo>
                <a:cubicBezTo>
                  <a:pt x="304" y="224"/>
                  <a:pt x="361" y="216"/>
                  <a:pt x="404" y="236"/>
                </a:cubicBezTo>
                <a:cubicBezTo>
                  <a:pt x="425" y="243"/>
                  <a:pt x="422" y="269"/>
                  <a:pt x="415" y="297"/>
                </a:cubicBezTo>
                <a:cubicBezTo>
                  <a:pt x="413" y="307"/>
                  <a:pt x="402" y="330"/>
                  <a:pt x="420" y="342"/>
                </a:cubicBezTo>
                <a:cubicBezTo>
                  <a:pt x="436" y="352"/>
                  <a:pt x="449" y="352"/>
                  <a:pt x="464" y="351"/>
                </a:cubicBezTo>
                <a:cubicBezTo>
                  <a:pt x="494" y="347"/>
                  <a:pt x="516" y="327"/>
                  <a:pt x="533" y="308"/>
                </a:cubicBezTo>
                <a:cubicBezTo>
                  <a:pt x="550" y="288"/>
                  <a:pt x="567" y="271"/>
                  <a:pt x="584" y="252"/>
                </a:cubicBezTo>
                <a:cubicBezTo>
                  <a:pt x="652" y="179"/>
                  <a:pt x="711" y="96"/>
                  <a:pt x="800" y="53"/>
                </a:cubicBezTo>
                <a:cubicBezTo>
                  <a:pt x="888" y="9"/>
                  <a:pt x="989" y="9"/>
                  <a:pt x="1085" y="10"/>
                </a:cubicBezTo>
                <a:cubicBezTo>
                  <a:pt x="1279" y="12"/>
                  <a:pt x="1470" y="11"/>
                  <a:pt x="1658" y="11"/>
                </a:cubicBezTo>
                <a:cubicBezTo>
                  <a:pt x="1467" y="11"/>
                  <a:pt x="1276" y="10"/>
                  <a:pt x="1085" y="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75000">
                <a:srgbClr val="99FFCC">
                  <a:alpha val="0"/>
                </a:srgbClr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7963267" y="2209801"/>
            <a:ext cx="4822825" cy="1331913"/>
          </a:xfrm>
          <a:custGeom>
            <a:avLst/>
            <a:gdLst>
              <a:gd name="T0" fmla="*/ 1226 w 1544"/>
              <a:gd name="T1" fmla="*/ 343 h 426"/>
              <a:gd name="T2" fmla="*/ 899 w 1544"/>
              <a:gd name="T3" fmla="*/ 232 h 426"/>
              <a:gd name="T4" fmla="*/ 577 w 1544"/>
              <a:gd name="T5" fmla="*/ 61 h 426"/>
              <a:gd name="T6" fmla="*/ 201 w 1544"/>
              <a:gd name="T7" fmla="*/ 32 h 426"/>
              <a:gd name="T8" fmla="*/ 32 w 1544"/>
              <a:gd name="T9" fmla="*/ 136 h 426"/>
              <a:gd name="T10" fmla="*/ 7 w 1544"/>
              <a:gd name="T11" fmla="*/ 241 h 426"/>
              <a:gd name="T12" fmla="*/ 72 w 1544"/>
              <a:gd name="T13" fmla="*/ 327 h 426"/>
              <a:gd name="T14" fmla="*/ 263 w 1544"/>
              <a:gd name="T15" fmla="*/ 390 h 426"/>
              <a:gd name="T16" fmla="*/ 455 w 1544"/>
              <a:gd name="T17" fmla="*/ 408 h 426"/>
              <a:gd name="T18" fmla="*/ 830 w 1544"/>
              <a:gd name="T19" fmla="*/ 417 h 426"/>
              <a:gd name="T20" fmla="*/ 1544 w 1544"/>
              <a:gd name="T21" fmla="*/ 426 h 426"/>
              <a:gd name="T22" fmla="*/ 830 w 1544"/>
              <a:gd name="T23" fmla="*/ 399 h 426"/>
              <a:gd name="T24" fmla="*/ 457 w 1544"/>
              <a:gd name="T25" fmla="*/ 378 h 426"/>
              <a:gd name="T26" fmla="*/ 91 w 1544"/>
              <a:gd name="T27" fmla="*/ 297 h 426"/>
              <a:gd name="T28" fmla="*/ 41 w 1544"/>
              <a:gd name="T29" fmla="*/ 234 h 426"/>
              <a:gd name="T30" fmla="*/ 59 w 1544"/>
              <a:gd name="T31" fmla="*/ 155 h 426"/>
              <a:gd name="T32" fmla="*/ 210 w 1544"/>
              <a:gd name="T33" fmla="*/ 60 h 426"/>
              <a:gd name="T34" fmla="*/ 572 w 1544"/>
              <a:gd name="T35" fmla="*/ 77 h 426"/>
              <a:gd name="T36" fmla="*/ 896 w 1544"/>
              <a:gd name="T37" fmla="*/ 236 h 426"/>
              <a:gd name="T38" fmla="*/ 1226 w 1544"/>
              <a:gd name="T39" fmla="*/ 343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44" h="426">
                <a:moveTo>
                  <a:pt x="1226" y="343"/>
                </a:moveTo>
                <a:cubicBezTo>
                  <a:pt x="1111" y="342"/>
                  <a:pt x="1000" y="291"/>
                  <a:pt x="899" y="232"/>
                </a:cubicBezTo>
                <a:cubicBezTo>
                  <a:pt x="796" y="172"/>
                  <a:pt x="698" y="97"/>
                  <a:pt x="577" y="61"/>
                </a:cubicBezTo>
                <a:cubicBezTo>
                  <a:pt x="460" y="25"/>
                  <a:pt x="331" y="0"/>
                  <a:pt x="201" y="32"/>
                </a:cubicBezTo>
                <a:cubicBezTo>
                  <a:pt x="139" y="51"/>
                  <a:pt x="77" y="78"/>
                  <a:pt x="32" y="136"/>
                </a:cubicBezTo>
                <a:cubicBezTo>
                  <a:pt x="11" y="165"/>
                  <a:pt x="0" y="202"/>
                  <a:pt x="7" y="241"/>
                </a:cubicBezTo>
                <a:cubicBezTo>
                  <a:pt x="14" y="280"/>
                  <a:pt x="43" y="309"/>
                  <a:pt x="72" y="327"/>
                </a:cubicBezTo>
                <a:cubicBezTo>
                  <a:pt x="132" y="365"/>
                  <a:pt x="198" y="379"/>
                  <a:pt x="263" y="390"/>
                </a:cubicBezTo>
                <a:cubicBezTo>
                  <a:pt x="327" y="400"/>
                  <a:pt x="392" y="405"/>
                  <a:pt x="455" y="408"/>
                </a:cubicBezTo>
                <a:cubicBezTo>
                  <a:pt x="582" y="413"/>
                  <a:pt x="707" y="415"/>
                  <a:pt x="830" y="417"/>
                </a:cubicBezTo>
                <a:cubicBezTo>
                  <a:pt x="1076" y="421"/>
                  <a:pt x="1314" y="424"/>
                  <a:pt x="1544" y="426"/>
                </a:cubicBezTo>
                <a:cubicBezTo>
                  <a:pt x="1314" y="424"/>
                  <a:pt x="1076" y="412"/>
                  <a:pt x="830" y="399"/>
                </a:cubicBezTo>
                <a:cubicBezTo>
                  <a:pt x="708" y="393"/>
                  <a:pt x="583" y="386"/>
                  <a:pt x="457" y="378"/>
                </a:cubicBezTo>
                <a:cubicBezTo>
                  <a:pt x="333" y="367"/>
                  <a:pt x="198" y="359"/>
                  <a:pt x="91" y="297"/>
                </a:cubicBezTo>
                <a:cubicBezTo>
                  <a:pt x="66" y="282"/>
                  <a:pt x="46" y="260"/>
                  <a:pt x="41" y="234"/>
                </a:cubicBezTo>
                <a:cubicBezTo>
                  <a:pt x="36" y="208"/>
                  <a:pt x="43" y="178"/>
                  <a:pt x="59" y="155"/>
                </a:cubicBezTo>
                <a:cubicBezTo>
                  <a:pt x="93" y="110"/>
                  <a:pt x="154" y="78"/>
                  <a:pt x="210" y="60"/>
                </a:cubicBezTo>
                <a:cubicBezTo>
                  <a:pt x="328" y="28"/>
                  <a:pt x="456" y="46"/>
                  <a:pt x="572" y="77"/>
                </a:cubicBezTo>
                <a:cubicBezTo>
                  <a:pt x="691" y="108"/>
                  <a:pt x="791" y="179"/>
                  <a:pt x="896" y="236"/>
                </a:cubicBezTo>
                <a:cubicBezTo>
                  <a:pt x="1000" y="293"/>
                  <a:pt x="1111" y="342"/>
                  <a:pt x="1226" y="343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75000">
                <a:srgbClr val="99FFCC">
                  <a:alpha val="0"/>
                </a:srgbClr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7936280" y="3578226"/>
            <a:ext cx="4775200" cy="1900238"/>
          </a:xfrm>
          <a:custGeom>
            <a:avLst/>
            <a:gdLst>
              <a:gd name="T0" fmla="*/ 5 w 1529"/>
              <a:gd name="T1" fmla="*/ 0 h 608"/>
              <a:gd name="T2" fmla="*/ 33 w 1529"/>
              <a:gd name="T3" fmla="*/ 228 h 608"/>
              <a:gd name="T4" fmla="*/ 109 w 1529"/>
              <a:gd name="T5" fmla="*/ 454 h 608"/>
              <a:gd name="T6" fmla="*/ 185 w 1529"/>
              <a:gd name="T7" fmla="*/ 555 h 608"/>
              <a:gd name="T8" fmla="*/ 307 w 1529"/>
              <a:gd name="T9" fmla="*/ 597 h 608"/>
              <a:gd name="T10" fmla="*/ 562 w 1529"/>
              <a:gd name="T11" fmla="*/ 605 h 608"/>
              <a:gd name="T12" fmla="*/ 1060 w 1529"/>
              <a:gd name="T13" fmla="*/ 603 h 608"/>
              <a:gd name="T14" fmla="*/ 1529 w 1529"/>
              <a:gd name="T15" fmla="*/ 607 h 608"/>
              <a:gd name="T16" fmla="*/ 1061 w 1529"/>
              <a:gd name="T17" fmla="*/ 585 h 608"/>
              <a:gd name="T18" fmla="*/ 561 w 1529"/>
              <a:gd name="T19" fmla="*/ 569 h 608"/>
              <a:gd name="T20" fmla="*/ 239 w 1529"/>
              <a:gd name="T21" fmla="*/ 536 h 608"/>
              <a:gd name="T22" fmla="*/ 135 w 1529"/>
              <a:gd name="T23" fmla="*/ 432 h 608"/>
              <a:gd name="T24" fmla="*/ 38 w 1529"/>
              <a:gd name="T25" fmla="*/ 226 h 608"/>
              <a:gd name="T26" fmla="*/ 5 w 1529"/>
              <a:gd name="T2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29" h="608">
                <a:moveTo>
                  <a:pt x="5" y="0"/>
                </a:moveTo>
                <a:cubicBezTo>
                  <a:pt x="0" y="76"/>
                  <a:pt x="16" y="152"/>
                  <a:pt x="33" y="228"/>
                </a:cubicBezTo>
                <a:cubicBezTo>
                  <a:pt x="51" y="304"/>
                  <a:pt x="73" y="380"/>
                  <a:pt x="109" y="454"/>
                </a:cubicBezTo>
                <a:cubicBezTo>
                  <a:pt x="129" y="490"/>
                  <a:pt x="149" y="528"/>
                  <a:pt x="185" y="555"/>
                </a:cubicBezTo>
                <a:cubicBezTo>
                  <a:pt x="221" y="581"/>
                  <a:pt x="265" y="591"/>
                  <a:pt x="307" y="597"/>
                </a:cubicBezTo>
                <a:cubicBezTo>
                  <a:pt x="392" y="608"/>
                  <a:pt x="476" y="605"/>
                  <a:pt x="562" y="605"/>
                </a:cubicBezTo>
                <a:cubicBezTo>
                  <a:pt x="732" y="601"/>
                  <a:pt x="899" y="605"/>
                  <a:pt x="1060" y="603"/>
                </a:cubicBezTo>
                <a:cubicBezTo>
                  <a:pt x="1221" y="603"/>
                  <a:pt x="1378" y="602"/>
                  <a:pt x="1529" y="607"/>
                </a:cubicBezTo>
                <a:cubicBezTo>
                  <a:pt x="1378" y="602"/>
                  <a:pt x="1222" y="594"/>
                  <a:pt x="1061" y="585"/>
                </a:cubicBezTo>
                <a:cubicBezTo>
                  <a:pt x="900" y="578"/>
                  <a:pt x="733" y="565"/>
                  <a:pt x="561" y="569"/>
                </a:cubicBezTo>
                <a:cubicBezTo>
                  <a:pt x="475" y="570"/>
                  <a:pt x="293" y="559"/>
                  <a:pt x="239" y="536"/>
                </a:cubicBezTo>
                <a:cubicBezTo>
                  <a:pt x="198" y="517"/>
                  <a:pt x="155" y="466"/>
                  <a:pt x="135" y="432"/>
                </a:cubicBezTo>
                <a:cubicBezTo>
                  <a:pt x="95" y="363"/>
                  <a:pt x="59" y="302"/>
                  <a:pt x="38" y="226"/>
                </a:cubicBezTo>
                <a:cubicBezTo>
                  <a:pt x="18" y="152"/>
                  <a:pt x="0" y="76"/>
                  <a:pt x="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75000">
                <a:srgbClr val="99FFCC">
                  <a:alpha val="0"/>
                </a:srgbClr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9234855" y="552451"/>
            <a:ext cx="3538538" cy="1198563"/>
          </a:xfrm>
          <a:custGeom>
            <a:avLst/>
            <a:gdLst>
              <a:gd name="T0" fmla="*/ 1133 w 1133"/>
              <a:gd name="T1" fmla="*/ 10 h 384"/>
              <a:gd name="T2" fmla="*/ 561 w 1133"/>
              <a:gd name="T3" fmla="*/ 1 h 384"/>
              <a:gd name="T4" fmla="*/ 412 w 1133"/>
              <a:gd name="T5" fmla="*/ 5 h 384"/>
              <a:gd name="T6" fmla="*/ 262 w 1133"/>
              <a:gd name="T7" fmla="*/ 45 h 384"/>
              <a:gd name="T8" fmla="*/ 40 w 1133"/>
              <a:gd name="T9" fmla="*/ 266 h 384"/>
              <a:gd name="T10" fmla="*/ 14 w 1133"/>
              <a:gd name="T11" fmla="*/ 298 h 384"/>
              <a:gd name="T12" fmla="*/ 4 w 1133"/>
              <a:gd name="T13" fmla="*/ 321 h 384"/>
              <a:gd name="T14" fmla="*/ 14 w 1133"/>
              <a:gd name="T15" fmla="*/ 356 h 384"/>
              <a:gd name="T16" fmla="*/ 59 w 1133"/>
              <a:gd name="T17" fmla="*/ 372 h 384"/>
              <a:gd name="T18" fmla="*/ 100 w 1133"/>
              <a:gd name="T19" fmla="*/ 376 h 384"/>
              <a:gd name="T20" fmla="*/ 254 w 1133"/>
              <a:gd name="T21" fmla="*/ 381 h 384"/>
              <a:gd name="T22" fmla="*/ 553 w 1133"/>
              <a:gd name="T23" fmla="*/ 382 h 384"/>
              <a:gd name="T24" fmla="*/ 1125 w 1133"/>
              <a:gd name="T25" fmla="*/ 373 h 384"/>
              <a:gd name="T26" fmla="*/ 553 w 1133"/>
              <a:gd name="T27" fmla="*/ 363 h 384"/>
              <a:gd name="T28" fmla="*/ 255 w 1133"/>
              <a:gd name="T29" fmla="*/ 351 h 384"/>
              <a:gd name="T30" fmla="*/ 102 w 1133"/>
              <a:gd name="T31" fmla="*/ 342 h 384"/>
              <a:gd name="T32" fmla="*/ 65 w 1133"/>
              <a:gd name="T33" fmla="*/ 337 h 384"/>
              <a:gd name="T34" fmla="*/ 37 w 1133"/>
              <a:gd name="T35" fmla="*/ 329 h 384"/>
              <a:gd name="T36" fmla="*/ 34 w 1133"/>
              <a:gd name="T37" fmla="*/ 331 h 384"/>
              <a:gd name="T38" fmla="*/ 38 w 1133"/>
              <a:gd name="T39" fmla="*/ 330 h 384"/>
              <a:gd name="T40" fmla="*/ 44 w 1133"/>
              <a:gd name="T41" fmla="*/ 318 h 384"/>
              <a:gd name="T42" fmla="*/ 67 w 1133"/>
              <a:gd name="T43" fmla="*/ 289 h 384"/>
              <a:gd name="T44" fmla="*/ 277 w 1133"/>
              <a:gd name="T45" fmla="*/ 71 h 384"/>
              <a:gd name="T46" fmla="*/ 414 w 1133"/>
              <a:gd name="T47" fmla="*/ 29 h 384"/>
              <a:gd name="T48" fmla="*/ 561 w 1133"/>
              <a:gd name="T49" fmla="*/ 19 h 384"/>
              <a:gd name="T50" fmla="*/ 1133 w 1133"/>
              <a:gd name="T51" fmla="*/ 1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33" h="384">
                <a:moveTo>
                  <a:pt x="1133" y="10"/>
                </a:moveTo>
                <a:cubicBezTo>
                  <a:pt x="948" y="10"/>
                  <a:pt x="758" y="5"/>
                  <a:pt x="561" y="1"/>
                </a:cubicBezTo>
                <a:cubicBezTo>
                  <a:pt x="512" y="0"/>
                  <a:pt x="463" y="0"/>
                  <a:pt x="412" y="5"/>
                </a:cubicBezTo>
                <a:cubicBezTo>
                  <a:pt x="362" y="10"/>
                  <a:pt x="308" y="17"/>
                  <a:pt x="262" y="45"/>
                </a:cubicBezTo>
                <a:cubicBezTo>
                  <a:pt x="167" y="97"/>
                  <a:pt x="108" y="190"/>
                  <a:pt x="40" y="266"/>
                </a:cubicBezTo>
                <a:cubicBezTo>
                  <a:pt x="31" y="276"/>
                  <a:pt x="23" y="286"/>
                  <a:pt x="14" y="298"/>
                </a:cubicBezTo>
                <a:cubicBezTo>
                  <a:pt x="11" y="305"/>
                  <a:pt x="6" y="311"/>
                  <a:pt x="4" y="321"/>
                </a:cubicBezTo>
                <a:cubicBezTo>
                  <a:pt x="0" y="330"/>
                  <a:pt x="4" y="349"/>
                  <a:pt x="14" y="356"/>
                </a:cubicBezTo>
                <a:cubicBezTo>
                  <a:pt x="32" y="369"/>
                  <a:pt x="45" y="369"/>
                  <a:pt x="59" y="372"/>
                </a:cubicBezTo>
                <a:cubicBezTo>
                  <a:pt x="72" y="375"/>
                  <a:pt x="87" y="376"/>
                  <a:pt x="100" y="376"/>
                </a:cubicBezTo>
                <a:cubicBezTo>
                  <a:pt x="151" y="379"/>
                  <a:pt x="203" y="380"/>
                  <a:pt x="254" y="381"/>
                </a:cubicBezTo>
                <a:cubicBezTo>
                  <a:pt x="355" y="383"/>
                  <a:pt x="456" y="384"/>
                  <a:pt x="553" y="382"/>
                </a:cubicBezTo>
                <a:cubicBezTo>
                  <a:pt x="750" y="377"/>
                  <a:pt x="940" y="373"/>
                  <a:pt x="1125" y="373"/>
                </a:cubicBezTo>
                <a:cubicBezTo>
                  <a:pt x="940" y="373"/>
                  <a:pt x="750" y="367"/>
                  <a:pt x="553" y="363"/>
                </a:cubicBezTo>
                <a:cubicBezTo>
                  <a:pt x="456" y="361"/>
                  <a:pt x="356" y="356"/>
                  <a:pt x="255" y="351"/>
                </a:cubicBezTo>
                <a:cubicBezTo>
                  <a:pt x="204" y="348"/>
                  <a:pt x="153" y="345"/>
                  <a:pt x="102" y="342"/>
                </a:cubicBezTo>
                <a:cubicBezTo>
                  <a:pt x="89" y="341"/>
                  <a:pt x="78" y="340"/>
                  <a:pt x="65" y="337"/>
                </a:cubicBezTo>
                <a:cubicBezTo>
                  <a:pt x="53" y="336"/>
                  <a:pt x="40" y="332"/>
                  <a:pt x="37" y="329"/>
                </a:cubicBezTo>
                <a:cubicBezTo>
                  <a:pt x="38" y="328"/>
                  <a:pt x="31" y="333"/>
                  <a:pt x="34" y="331"/>
                </a:cubicBezTo>
                <a:cubicBezTo>
                  <a:pt x="36" y="331"/>
                  <a:pt x="38" y="331"/>
                  <a:pt x="38" y="330"/>
                </a:cubicBezTo>
                <a:cubicBezTo>
                  <a:pt x="38" y="327"/>
                  <a:pt x="41" y="322"/>
                  <a:pt x="44" y="318"/>
                </a:cubicBezTo>
                <a:cubicBezTo>
                  <a:pt x="50" y="308"/>
                  <a:pt x="58" y="298"/>
                  <a:pt x="67" y="289"/>
                </a:cubicBezTo>
                <a:cubicBezTo>
                  <a:pt x="138" y="209"/>
                  <a:pt x="191" y="122"/>
                  <a:pt x="277" y="71"/>
                </a:cubicBezTo>
                <a:cubicBezTo>
                  <a:pt x="316" y="44"/>
                  <a:pt x="366" y="36"/>
                  <a:pt x="414" y="29"/>
                </a:cubicBezTo>
                <a:cubicBezTo>
                  <a:pt x="464" y="22"/>
                  <a:pt x="513" y="20"/>
                  <a:pt x="561" y="19"/>
                </a:cubicBezTo>
                <a:cubicBezTo>
                  <a:pt x="758" y="14"/>
                  <a:pt x="948" y="10"/>
                  <a:pt x="1133" y="1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75000">
                <a:srgbClr val="99FFCC">
                  <a:alpha val="0"/>
                </a:srgbClr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8576042" y="2389188"/>
            <a:ext cx="2679700" cy="1089025"/>
          </a:xfrm>
          <a:custGeom>
            <a:avLst/>
            <a:gdLst>
              <a:gd name="T0" fmla="*/ 50 w 858"/>
              <a:gd name="T1" fmla="*/ 0 h 349"/>
              <a:gd name="T2" fmla="*/ 2 w 858"/>
              <a:gd name="T3" fmla="*/ 116 h 349"/>
              <a:gd name="T4" fmla="*/ 9 w 858"/>
              <a:gd name="T5" fmla="*/ 183 h 349"/>
              <a:gd name="T6" fmla="*/ 52 w 858"/>
              <a:gd name="T7" fmla="*/ 238 h 349"/>
              <a:gd name="T8" fmla="*/ 323 w 858"/>
              <a:gd name="T9" fmla="*/ 309 h 349"/>
              <a:gd name="T10" fmla="*/ 858 w 858"/>
              <a:gd name="T11" fmla="*/ 349 h 349"/>
              <a:gd name="T12" fmla="*/ 325 w 858"/>
              <a:gd name="T13" fmla="*/ 273 h 349"/>
              <a:gd name="T14" fmla="*/ 62 w 858"/>
              <a:gd name="T15" fmla="*/ 223 h 349"/>
              <a:gd name="T16" fmla="*/ 7 w 858"/>
              <a:gd name="T17" fmla="*/ 116 h 349"/>
              <a:gd name="T18" fmla="*/ 50 w 858"/>
              <a:gd name="T19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58" h="349">
                <a:moveTo>
                  <a:pt x="50" y="0"/>
                </a:moveTo>
                <a:cubicBezTo>
                  <a:pt x="17" y="28"/>
                  <a:pt x="5" y="73"/>
                  <a:pt x="2" y="116"/>
                </a:cubicBezTo>
                <a:cubicBezTo>
                  <a:pt x="0" y="138"/>
                  <a:pt x="0" y="161"/>
                  <a:pt x="9" y="183"/>
                </a:cubicBezTo>
                <a:cubicBezTo>
                  <a:pt x="17" y="205"/>
                  <a:pt x="33" y="223"/>
                  <a:pt x="52" y="238"/>
                </a:cubicBezTo>
                <a:cubicBezTo>
                  <a:pt x="128" y="298"/>
                  <a:pt x="230" y="300"/>
                  <a:pt x="323" y="309"/>
                </a:cubicBezTo>
                <a:cubicBezTo>
                  <a:pt x="512" y="316"/>
                  <a:pt x="690" y="345"/>
                  <a:pt x="858" y="349"/>
                </a:cubicBezTo>
                <a:cubicBezTo>
                  <a:pt x="690" y="345"/>
                  <a:pt x="517" y="281"/>
                  <a:pt x="325" y="273"/>
                </a:cubicBezTo>
                <a:cubicBezTo>
                  <a:pt x="231" y="264"/>
                  <a:pt x="136" y="270"/>
                  <a:pt x="62" y="223"/>
                </a:cubicBezTo>
                <a:cubicBezTo>
                  <a:pt x="24" y="202"/>
                  <a:pt x="5" y="160"/>
                  <a:pt x="7" y="116"/>
                </a:cubicBezTo>
                <a:cubicBezTo>
                  <a:pt x="8" y="75"/>
                  <a:pt x="17" y="28"/>
                  <a:pt x="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75000">
                <a:srgbClr val="99FFCC">
                  <a:alpha val="0"/>
                </a:srgbClr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0090517" y="2757488"/>
            <a:ext cx="2430463" cy="733425"/>
          </a:xfrm>
          <a:custGeom>
            <a:avLst/>
            <a:gdLst>
              <a:gd name="T0" fmla="*/ 107 w 778"/>
              <a:gd name="T1" fmla="*/ 7 h 235"/>
              <a:gd name="T2" fmla="*/ 8 w 778"/>
              <a:gd name="T3" fmla="*/ 50 h 235"/>
              <a:gd name="T4" fmla="*/ 9 w 778"/>
              <a:gd name="T5" fmla="*/ 109 h 235"/>
              <a:gd name="T6" fmla="*/ 59 w 778"/>
              <a:gd name="T7" fmla="*/ 148 h 235"/>
              <a:gd name="T8" fmla="*/ 299 w 778"/>
              <a:gd name="T9" fmla="*/ 211 h 235"/>
              <a:gd name="T10" fmla="*/ 778 w 778"/>
              <a:gd name="T11" fmla="*/ 235 h 235"/>
              <a:gd name="T12" fmla="*/ 305 w 778"/>
              <a:gd name="T13" fmla="*/ 176 h 235"/>
              <a:gd name="T14" fmla="*/ 66 w 778"/>
              <a:gd name="T15" fmla="*/ 132 h 235"/>
              <a:gd name="T16" fmla="*/ 19 w 778"/>
              <a:gd name="T17" fmla="*/ 104 h 235"/>
              <a:gd name="T18" fmla="*/ 13 w 778"/>
              <a:gd name="T19" fmla="*/ 52 h 235"/>
              <a:gd name="T20" fmla="*/ 107 w 778"/>
              <a:gd name="T21" fmla="*/ 7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8" h="235">
                <a:moveTo>
                  <a:pt x="107" y="7"/>
                </a:moveTo>
                <a:cubicBezTo>
                  <a:pt x="72" y="1"/>
                  <a:pt x="25" y="10"/>
                  <a:pt x="8" y="50"/>
                </a:cubicBezTo>
                <a:cubicBezTo>
                  <a:pt x="0" y="68"/>
                  <a:pt x="0" y="90"/>
                  <a:pt x="9" y="109"/>
                </a:cubicBezTo>
                <a:cubicBezTo>
                  <a:pt x="20" y="129"/>
                  <a:pt x="40" y="139"/>
                  <a:pt x="59" y="148"/>
                </a:cubicBezTo>
                <a:cubicBezTo>
                  <a:pt x="133" y="183"/>
                  <a:pt x="216" y="198"/>
                  <a:pt x="299" y="211"/>
                </a:cubicBezTo>
                <a:cubicBezTo>
                  <a:pt x="469" y="233"/>
                  <a:pt x="629" y="226"/>
                  <a:pt x="778" y="235"/>
                </a:cubicBezTo>
                <a:cubicBezTo>
                  <a:pt x="629" y="226"/>
                  <a:pt x="472" y="197"/>
                  <a:pt x="305" y="176"/>
                </a:cubicBezTo>
                <a:cubicBezTo>
                  <a:pt x="222" y="164"/>
                  <a:pt x="139" y="156"/>
                  <a:pt x="66" y="132"/>
                </a:cubicBezTo>
                <a:cubicBezTo>
                  <a:pt x="47" y="125"/>
                  <a:pt x="29" y="118"/>
                  <a:pt x="19" y="104"/>
                </a:cubicBezTo>
                <a:cubicBezTo>
                  <a:pt x="9" y="89"/>
                  <a:pt x="7" y="69"/>
                  <a:pt x="13" y="52"/>
                </a:cubicBezTo>
                <a:cubicBezTo>
                  <a:pt x="25" y="14"/>
                  <a:pt x="71" y="0"/>
                  <a:pt x="107" y="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75000">
                <a:srgbClr val="99FFCC">
                  <a:alpha val="0"/>
                </a:srgbClr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7836267" y="3022601"/>
            <a:ext cx="4965700" cy="2124075"/>
          </a:xfrm>
          <a:custGeom>
            <a:avLst/>
            <a:gdLst>
              <a:gd name="T0" fmla="*/ 0 w 1590"/>
              <a:gd name="T1" fmla="*/ 0 h 680"/>
              <a:gd name="T2" fmla="*/ 148 w 1590"/>
              <a:gd name="T3" fmla="*/ 144 h 680"/>
              <a:gd name="T4" fmla="*/ 361 w 1590"/>
              <a:gd name="T5" fmla="*/ 202 h 680"/>
              <a:gd name="T6" fmla="*/ 822 w 1590"/>
              <a:gd name="T7" fmla="*/ 259 h 680"/>
              <a:gd name="T8" fmla="*/ 1227 w 1590"/>
              <a:gd name="T9" fmla="*/ 457 h 680"/>
              <a:gd name="T10" fmla="*/ 1394 w 1590"/>
              <a:gd name="T11" fmla="*/ 602 h 680"/>
              <a:gd name="T12" fmla="*/ 1590 w 1590"/>
              <a:gd name="T13" fmla="*/ 679 h 680"/>
              <a:gd name="T14" fmla="*/ 1399 w 1590"/>
              <a:gd name="T15" fmla="*/ 597 h 680"/>
              <a:gd name="T16" fmla="*/ 1238 w 1590"/>
              <a:gd name="T17" fmla="*/ 443 h 680"/>
              <a:gd name="T18" fmla="*/ 828 w 1590"/>
              <a:gd name="T19" fmla="*/ 224 h 680"/>
              <a:gd name="T20" fmla="*/ 364 w 1590"/>
              <a:gd name="T21" fmla="*/ 184 h 680"/>
              <a:gd name="T22" fmla="*/ 150 w 1590"/>
              <a:gd name="T23" fmla="*/ 139 h 680"/>
              <a:gd name="T24" fmla="*/ 0 w 1590"/>
              <a:gd name="T25" fmla="*/ 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0" h="680">
                <a:moveTo>
                  <a:pt x="0" y="0"/>
                </a:moveTo>
                <a:cubicBezTo>
                  <a:pt x="13" y="71"/>
                  <a:pt x="82" y="117"/>
                  <a:pt x="148" y="144"/>
                </a:cubicBezTo>
                <a:cubicBezTo>
                  <a:pt x="215" y="172"/>
                  <a:pt x="288" y="188"/>
                  <a:pt x="361" y="202"/>
                </a:cubicBezTo>
                <a:cubicBezTo>
                  <a:pt x="510" y="231"/>
                  <a:pt x="667" y="232"/>
                  <a:pt x="822" y="259"/>
                </a:cubicBezTo>
                <a:cubicBezTo>
                  <a:pt x="976" y="285"/>
                  <a:pt x="1114" y="360"/>
                  <a:pt x="1227" y="457"/>
                </a:cubicBezTo>
                <a:cubicBezTo>
                  <a:pt x="1285" y="505"/>
                  <a:pt x="1337" y="556"/>
                  <a:pt x="1394" y="602"/>
                </a:cubicBezTo>
                <a:cubicBezTo>
                  <a:pt x="1451" y="646"/>
                  <a:pt x="1518" y="680"/>
                  <a:pt x="1590" y="679"/>
                </a:cubicBezTo>
                <a:cubicBezTo>
                  <a:pt x="1518" y="680"/>
                  <a:pt x="1452" y="644"/>
                  <a:pt x="1399" y="597"/>
                </a:cubicBezTo>
                <a:cubicBezTo>
                  <a:pt x="1343" y="550"/>
                  <a:pt x="1294" y="495"/>
                  <a:pt x="1238" y="443"/>
                </a:cubicBezTo>
                <a:cubicBezTo>
                  <a:pt x="1131" y="339"/>
                  <a:pt x="990" y="251"/>
                  <a:pt x="828" y="224"/>
                </a:cubicBezTo>
                <a:cubicBezTo>
                  <a:pt x="668" y="195"/>
                  <a:pt x="512" y="204"/>
                  <a:pt x="364" y="184"/>
                </a:cubicBezTo>
                <a:cubicBezTo>
                  <a:pt x="290" y="175"/>
                  <a:pt x="217" y="163"/>
                  <a:pt x="150" y="139"/>
                </a:cubicBezTo>
                <a:cubicBezTo>
                  <a:pt x="83" y="115"/>
                  <a:pt x="14" y="7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75000">
                <a:srgbClr val="99FFCC">
                  <a:alpha val="0"/>
                </a:srgbClr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8017242" y="5543551"/>
            <a:ext cx="2417763" cy="906463"/>
          </a:xfrm>
          <a:custGeom>
            <a:avLst/>
            <a:gdLst>
              <a:gd name="T0" fmla="*/ 774 w 774"/>
              <a:gd name="T1" fmla="*/ 91 h 290"/>
              <a:gd name="T2" fmla="*/ 774 w 774"/>
              <a:gd name="T3" fmla="*/ 221 h 290"/>
              <a:gd name="T4" fmla="*/ 764 w 774"/>
              <a:gd name="T5" fmla="*/ 245 h 290"/>
              <a:gd name="T6" fmla="*/ 11 w 774"/>
              <a:gd name="T7" fmla="*/ 245 h 290"/>
              <a:gd name="T8" fmla="*/ 0 w 774"/>
              <a:gd name="T9" fmla="*/ 221 h 290"/>
              <a:gd name="T10" fmla="*/ 0 w 774"/>
              <a:gd name="T11" fmla="*/ 0 h 290"/>
              <a:gd name="T12" fmla="*/ 20 w 774"/>
              <a:gd name="T13" fmla="*/ 221 h 290"/>
              <a:gd name="T14" fmla="*/ 24 w 774"/>
              <a:gd name="T15" fmla="*/ 232 h 290"/>
              <a:gd name="T16" fmla="*/ 750 w 774"/>
              <a:gd name="T17" fmla="*/ 232 h 290"/>
              <a:gd name="T18" fmla="*/ 754 w 774"/>
              <a:gd name="T19" fmla="*/ 221 h 290"/>
              <a:gd name="T20" fmla="*/ 774 w 774"/>
              <a:gd name="T21" fmla="*/ 9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4" h="290">
                <a:moveTo>
                  <a:pt x="774" y="91"/>
                </a:moveTo>
                <a:cubicBezTo>
                  <a:pt x="774" y="221"/>
                  <a:pt x="774" y="221"/>
                  <a:pt x="774" y="221"/>
                </a:cubicBezTo>
                <a:cubicBezTo>
                  <a:pt x="774" y="231"/>
                  <a:pt x="770" y="239"/>
                  <a:pt x="764" y="245"/>
                </a:cubicBezTo>
                <a:cubicBezTo>
                  <a:pt x="720" y="289"/>
                  <a:pt x="55" y="290"/>
                  <a:pt x="11" y="245"/>
                </a:cubicBezTo>
                <a:cubicBezTo>
                  <a:pt x="4" y="239"/>
                  <a:pt x="0" y="231"/>
                  <a:pt x="0" y="221"/>
                </a:cubicBezTo>
                <a:cubicBezTo>
                  <a:pt x="0" y="0"/>
                  <a:pt x="0" y="0"/>
                  <a:pt x="0" y="0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20" y="225"/>
                  <a:pt x="21" y="229"/>
                  <a:pt x="24" y="232"/>
                </a:cubicBezTo>
                <a:cubicBezTo>
                  <a:pt x="56" y="263"/>
                  <a:pt x="716" y="266"/>
                  <a:pt x="750" y="232"/>
                </a:cubicBezTo>
                <a:cubicBezTo>
                  <a:pt x="753" y="229"/>
                  <a:pt x="754" y="225"/>
                  <a:pt x="754" y="221"/>
                </a:cubicBezTo>
                <a:lnTo>
                  <a:pt x="774" y="9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50000"/>
                </a:schemeClr>
              </a:gs>
              <a:gs pos="75000">
                <a:srgbClr val="99FFCC">
                  <a:alpha val="0"/>
                </a:srgbClr>
              </a:gs>
            </a:gsLst>
            <a:lin ang="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61325" y="1607642"/>
            <a:ext cx="668123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160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传播，让天下没有难看的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600" dirty="0">
                <a:solidFill>
                  <a:srgbClr val="53D2FF"/>
                </a:solidFill>
              </a:rPr>
              <a:t>-------------------------------------------------------------------------------------------------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RAPIDPPT, the leader of professional PPT designer in China.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make sure you will be satisfied.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 differs from the traditional production model,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and create a new PPT experience.</a:t>
            </a:r>
          </a:p>
          <a:p>
            <a:pPr lvl="0" algn="ctr">
              <a:lnSpc>
                <a:spcPct val="150000"/>
              </a:lnSpc>
            </a:pPr>
            <a:endParaRPr lang="zh-CN" altLang="en-US" sz="1600" dirty="0">
              <a:solidFill>
                <a:srgbClr val="53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0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45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065711" y="2588232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rgbClr val="96B9C6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一场价值百万级的体验会</a:t>
            </a:r>
            <a:endParaRPr lang="zh-CN" altLang="en-US" sz="2800" dirty="0">
              <a:solidFill>
                <a:srgbClr val="96B9C6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27136" y="3181722"/>
            <a:ext cx="26116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i="1" kern="0" dirty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张海山草泥马体" panose="02000000000000000000" pitchFamily="2" charset="-122"/>
                <a:ea typeface="张海山草泥马体" panose="02000000000000000000" pitchFamily="2" charset="-122"/>
                <a:cs typeface="Times New Roman" pitchFamily="18" charset="0"/>
              </a:rPr>
              <a:t>即日上演</a:t>
            </a:r>
          </a:p>
        </p:txBody>
      </p:sp>
      <p:sp>
        <p:nvSpPr>
          <p:cNvPr id="29" name="Freeform 19"/>
          <p:cNvSpPr>
            <a:spLocks/>
          </p:cNvSpPr>
          <p:nvPr/>
        </p:nvSpPr>
        <p:spPr bwMode="auto">
          <a:xfrm>
            <a:off x="7335556" y="3307852"/>
            <a:ext cx="358020" cy="588945"/>
          </a:xfrm>
          <a:custGeom>
            <a:avLst/>
            <a:gdLst>
              <a:gd name="T0" fmla="*/ 284 w 284"/>
              <a:gd name="T1" fmla="*/ 0 h 284"/>
              <a:gd name="T2" fmla="*/ 284 w 284"/>
              <a:gd name="T3" fmla="*/ 284 h 284"/>
              <a:gd name="T4" fmla="*/ 0 w 284"/>
              <a:gd name="T5" fmla="*/ 284 h 284"/>
              <a:gd name="connsiteX0" fmla="*/ 14754 w 14754"/>
              <a:gd name="connsiteY0" fmla="*/ 0 h 13063"/>
              <a:gd name="connsiteX1" fmla="*/ 10000 w 14754"/>
              <a:gd name="connsiteY1" fmla="*/ 13063 h 13063"/>
              <a:gd name="connsiteX2" fmla="*/ 0 w 14754"/>
              <a:gd name="connsiteY2" fmla="*/ 13063 h 13063"/>
              <a:gd name="connsiteX0" fmla="*/ 7941 w 7941"/>
              <a:gd name="connsiteY0" fmla="*/ 0 h 13063"/>
              <a:gd name="connsiteX1" fmla="*/ 3187 w 7941"/>
              <a:gd name="connsiteY1" fmla="*/ 13063 h 13063"/>
              <a:gd name="connsiteX2" fmla="*/ 0 w 7941"/>
              <a:gd name="connsiteY2" fmla="*/ 13063 h 1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1" h="13063">
                <a:moveTo>
                  <a:pt x="7941" y="0"/>
                </a:moveTo>
                <a:lnTo>
                  <a:pt x="3187" y="13063"/>
                </a:lnTo>
                <a:lnTo>
                  <a:pt x="0" y="13063"/>
                </a:lnTo>
              </a:path>
            </a:pathLst>
          </a:custGeom>
          <a:solidFill>
            <a:srgbClr val="33CCCC"/>
          </a:solidFill>
          <a:ln w="301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 flipH="1" flipV="1">
            <a:off x="4706110" y="3296452"/>
            <a:ext cx="358020" cy="588945"/>
          </a:xfrm>
          <a:custGeom>
            <a:avLst/>
            <a:gdLst>
              <a:gd name="T0" fmla="*/ 284 w 284"/>
              <a:gd name="T1" fmla="*/ 0 h 284"/>
              <a:gd name="T2" fmla="*/ 284 w 284"/>
              <a:gd name="T3" fmla="*/ 284 h 284"/>
              <a:gd name="T4" fmla="*/ 0 w 284"/>
              <a:gd name="T5" fmla="*/ 284 h 284"/>
              <a:gd name="connsiteX0" fmla="*/ 14754 w 14754"/>
              <a:gd name="connsiteY0" fmla="*/ 0 h 13063"/>
              <a:gd name="connsiteX1" fmla="*/ 10000 w 14754"/>
              <a:gd name="connsiteY1" fmla="*/ 13063 h 13063"/>
              <a:gd name="connsiteX2" fmla="*/ 0 w 14754"/>
              <a:gd name="connsiteY2" fmla="*/ 13063 h 13063"/>
              <a:gd name="connsiteX0" fmla="*/ 7941 w 7941"/>
              <a:gd name="connsiteY0" fmla="*/ 0 h 13063"/>
              <a:gd name="connsiteX1" fmla="*/ 3187 w 7941"/>
              <a:gd name="connsiteY1" fmla="*/ 13063 h 13063"/>
              <a:gd name="connsiteX2" fmla="*/ 0 w 7941"/>
              <a:gd name="connsiteY2" fmla="*/ 13063 h 1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1" h="13063">
                <a:moveTo>
                  <a:pt x="7941" y="0"/>
                </a:moveTo>
                <a:lnTo>
                  <a:pt x="3187" y="13063"/>
                </a:lnTo>
                <a:lnTo>
                  <a:pt x="0" y="13063"/>
                </a:lnTo>
              </a:path>
            </a:pathLst>
          </a:custGeom>
          <a:solidFill>
            <a:srgbClr val="33CCCC"/>
          </a:solidFill>
          <a:ln w="3016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52313" y="2147634"/>
            <a:ext cx="6473750" cy="2562732"/>
            <a:chOff x="7469353" y="4601379"/>
            <a:chExt cx="4643066" cy="1838028"/>
          </a:xfrm>
        </p:grpSpPr>
        <p:sp>
          <p:nvSpPr>
            <p:cNvPr id="36" name="圆角矩形 35"/>
            <p:cNvSpPr/>
            <p:nvPr/>
          </p:nvSpPr>
          <p:spPr>
            <a:xfrm>
              <a:off x="8040168" y="4701243"/>
              <a:ext cx="3280407" cy="1631877"/>
            </a:xfrm>
            <a:prstGeom prst="roundRect">
              <a:avLst>
                <a:gd name="adj" fmla="val 6171"/>
              </a:avLst>
            </a:prstGeom>
            <a:noFill/>
            <a:ln w="254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0">
                    <a:srgbClr val="00B0F0"/>
                  </a:gs>
                  <a:gs pos="14000">
                    <a:srgbClr val="0070C0"/>
                  </a:gs>
                  <a:gs pos="71000">
                    <a:schemeClr val="accent1">
                      <a:lumMod val="45000"/>
                      <a:lumOff val="55000"/>
                      <a:alpha val="0"/>
                    </a:schemeClr>
                  </a:gs>
                  <a:gs pos="31000">
                    <a:schemeClr val="accent1">
                      <a:lumMod val="45000"/>
                      <a:lumOff val="55000"/>
                      <a:alpha val="0"/>
                    </a:schemeClr>
                  </a:gs>
                  <a:gs pos="51000">
                    <a:srgbClr val="00B0F0"/>
                  </a:gs>
                </a:gsLst>
                <a:lin ang="27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040169" y="4701243"/>
              <a:ext cx="2961818" cy="1631877"/>
            </a:xfrm>
            <a:custGeom>
              <a:avLst/>
              <a:gdLst>
                <a:gd name="connsiteX0" fmla="*/ 204811 w 6023785"/>
                <a:gd name="connsiteY0" fmla="*/ 0 h 3318933"/>
                <a:gd name="connsiteX1" fmla="*/ 6023785 w 6023785"/>
                <a:gd name="connsiteY1" fmla="*/ 0 h 3318933"/>
                <a:gd name="connsiteX2" fmla="*/ 945923 w 6023785"/>
                <a:gd name="connsiteY2" fmla="*/ 3318933 h 3318933"/>
                <a:gd name="connsiteX3" fmla="*/ 204811 w 6023785"/>
                <a:gd name="connsiteY3" fmla="*/ 3318933 h 3318933"/>
                <a:gd name="connsiteX4" fmla="*/ 0 w 6023785"/>
                <a:gd name="connsiteY4" fmla="*/ 3114122 h 3318933"/>
                <a:gd name="connsiteX5" fmla="*/ 0 w 6023785"/>
                <a:gd name="connsiteY5" fmla="*/ 204811 h 3318933"/>
                <a:gd name="connsiteX6" fmla="*/ 204811 w 6023785"/>
                <a:gd name="connsiteY6" fmla="*/ 0 h 33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785" h="3318933">
                  <a:moveTo>
                    <a:pt x="204811" y="0"/>
                  </a:moveTo>
                  <a:lnTo>
                    <a:pt x="6023785" y="0"/>
                  </a:lnTo>
                  <a:lnTo>
                    <a:pt x="945923" y="3318933"/>
                  </a:lnTo>
                  <a:lnTo>
                    <a:pt x="204811" y="3318933"/>
                  </a:lnTo>
                  <a:cubicBezTo>
                    <a:pt x="91697" y="3318933"/>
                    <a:pt x="0" y="3227236"/>
                    <a:pt x="0" y="3114122"/>
                  </a:cubicBezTo>
                  <a:lnTo>
                    <a:pt x="0" y="204811"/>
                  </a:lnTo>
                  <a:cubicBezTo>
                    <a:pt x="0" y="91697"/>
                    <a:pt x="91697" y="0"/>
                    <a:pt x="204811" y="0"/>
                  </a:cubicBez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椭圆 10"/>
            <p:cNvSpPr/>
            <p:nvPr/>
          </p:nvSpPr>
          <p:spPr>
            <a:xfrm>
              <a:off x="7469353" y="4601379"/>
              <a:ext cx="3223841" cy="1997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椭圆 10"/>
            <p:cNvSpPr/>
            <p:nvPr/>
          </p:nvSpPr>
          <p:spPr>
            <a:xfrm>
              <a:off x="8888578" y="6239679"/>
              <a:ext cx="3223841" cy="19972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0" y="-475680"/>
            <a:ext cx="12265884" cy="780040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5221">
                <a:srgbClr val="00FFFF">
                  <a:alpha val="0"/>
                </a:srgbClr>
              </a:gs>
              <a:gs pos="36000">
                <a:srgbClr val="00FFFF">
                  <a:alpha val="4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9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3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3" presetClass="exit" presetSubtype="16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28" grpId="2"/>
      <p:bldP spid="29" grpId="0" animBg="1"/>
      <p:bldP spid="29" grpId="1" animBg="1"/>
      <p:bldP spid="30" grpId="0" animBg="1"/>
      <p:bldP spid="30" grpId="1" animBg="1"/>
      <p:bldP spid="12" grpId="0" animBg="1"/>
      <p:bldP spid="1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0544" y="2885567"/>
            <a:ext cx="4470913" cy="10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en-US" altLang="zh-CN" sz="8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THANKS</a:t>
            </a:r>
            <a:endParaRPr lang="zh-CN" altLang="en-US" sz="8000" dirty="0">
              <a:effectLst>
                <a:outerShdw blurRad="266700" algn="tl" rotWithShape="0">
                  <a:srgbClr val="44546A">
                    <a:lumMod val="40000"/>
                    <a:lumOff val="60000"/>
                    <a:alpha val="55000"/>
                  </a:srgbClr>
                </a:outerShdw>
              </a:effectLst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49636" y="3915022"/>
            <a:ext cx="4292729" cy="0"/>
          </a:xfrm>
          <a:prstGeom prst="line">
            <a:avLst/>
          </a:prstGeom>
          <a:ln w="12700">
            <a:solidFill>
              <a:srgbClr val="53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5"/>
          <p:cNvSpPr>
            <a:spLocks/>
          </p:cNvSpPr>
          <p:nvPr/>
        </p:nvSpPr>
        <p:spPr bwMode="auto">
          <a:xfrm>
            <a:off x="1336803" y="1241881"/>
            <a:ext cx="8968341" cy="1643686"/>
          </a:xfrm>
          <a:custGeom>
            <a:avLst/>
            <a:gdLst>
              <a:gd name="T0" fmla="*/ 2306 w 2478"/>
              <a:gd name="T1" fmla="*/ 309 h 451"/>
              <a:gd name="T2" fmla="*/ 1585 w 2478"/>
              <a:gd name="T3" fmla="*/ 68 h 451"/>
              <a:gd name="T4" fmla="*/ 1532 w 2478"/>
              <a:gd name="T5" fmla="*/ 60 h 451"/>
              <a:gd name="T6" fmla="*/ 705 w 2478"/>
              <a:gd name="T7" fmla="*/ 280 h 451"/>
              <a:gd name="T8" fmla="*/ 0 w 2478"/>
              <a:gd name="T9" fmla="*/ 451 h 451"/>
              <a:gd name="T10" fmla="*/ 703 w 2478"/>
              <a:gd name="T11" fmla="*/ 297 h 451"/>
              <a:gd name="T12" fmla="*/ 1512 w 2478"/>
              <a:gd name="T13" fmla="*/ 70 h 451"/>
              <a:gd name="T14" fmla="*/ 2288 w 2478"/>
              <a:gd name="T15" fmla="*/ 322 h 451"/>
              <a:gd name="T16" fmla="*/ 2478 w 2478"/>
              <a:gd name="T17" fmla="*/ 274 h 451"/>
              <a:gd name="T18" fmla="*/ 2306 w 2478"/>
              <a:gd name="T19" fmla="*/ 30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8" h="451">
                <a:moveTo>
                  <a:pt x="2306" y="309"/>
                </a:moveTo>
                <a:cubicBezTo>
                  <a:pt x="2068" y="193"/>
                  <a:pt x="1828" y="113"/>
                  <a:pt x="1585" y="68"/>
                </a:cubicBezTo>
                <a:cubicBezTo>
                  <a:pt x="1570" y="66"/>
                  <a:pt x="1535" y="60"/>
                  <a:pt x="1532" y="60"/>
                </a:cubicBezTo>
                <a:cubicBezTo>
                  <a:pt x="1150" y="0"/>
                  <a:pt x="968" y="134"/>
                  <a:pt x="705" y="280"/>
                </a:cubicBezTo>
                <a:cubicBezTo>
                  <a:pt x="388" y="304"/>
                  <a:pt x="74" y="329"/>
                  <a:pt x="0" y="451"/>
                </a:cubicBezTo>
                <a:cubicBezTo>
                  <a:pt x="88" y="345"/>
                  <a:pt x="369" y="312"/>
                  <a:pt x="703" y="297"/>
                </a:cubicBezTo>
                <a:cubicBezTo>
                  <a:pt x="1001" y="115"/>
                  <a:pt x="1228" y="18"/>
                  <a:pt x="1512" y="70"/>
                </a:cubicBezTo>
                <a:cubicBezTo>
                  <a:pt x="1805" y="115"/>
                  <a:pt x="2060" y="205"/>
                  <a:pt x="2288" y="322"/>
                </a:cubicBezTo>
                <a:cubicBezTo>
                  <a:pt x="2340" y="298"/>
                  <a:pt x="2402" y="285"/>
                  <a:pt x="2478" y="274"/>
                </a:cubicBezTo>
                <a:cubicBezTo>
                  <a:pt x="2412" y="273"/>
                  <a:pt x="2357" y="286"/>
                  <a:pt x="2306" y="30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14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 flipH="1">
            <a:off x="4043320" y="1955804"/>
            <a:ext cx="8148680" cy="4905381"/>
          </a:xfrm>
          <a:custGeom>
            <a:avLst/>
            <a:gdLst>
              <a:gd name="T0" fmla="*/ 3553 w 3553"/>
              <a:gd name="T1" fmla="*/ 2137 h 2137"/>
              <a:gd name="T2" fmla="*/ 1152 w 3553"/>
              <a:gd name="T3" fmla="*/ 0 h 2137"/>
              <a:gd name="T4" fmla="*/ 0 w 3553"/>
              <a:gd name="T5" fmla="*/ 292 h 2137"/>
              <a:gd name="T6" fmla="*/ 0 w 3553"/>
              <a:gd name="T7" fmla="*/ 2137 h 2137"/>
              <a:gd name="T8" fmla="*/ 3553 w 3553"/>
              <a:gd name="T9" fmla="*/ 2137 h 2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53" h="2137">
                <a:moveTo>
                  <a:pt x="3553" y="2137"/>
                </a:moveTo>
                <a:cubicBezTo>
                  <a:pt x="3415" y="934"/>
                  <a:pt x="2393" y="0"/>
                  <a:pt x="1152" y="0"/>
                </a:cubicBezTo>
                <a:cubicBezTo>
                  <a:pt x="735" y="0"/>
                  <a:pt x="342" y="106"/>
                  <a:pt x="0" y="292"/>
                </a:cubicBezTo>
                <a:cubicBezTo>
                  <a:pt x="0" y="2137"/>
                  <a:pt x="0" y="2137"/>
                  <a:pt x="0" y="2137"/>
                </a:cubicBezTo>
                <a:lnTo>
                  <a:pt x="3553" y="2137"/>
                </a:lnTo>
                <a:close/>
              </a:path>
            </a:pathLst>
          </a:custGeom>
          <a:gradFill flip="none" rotWithShape="1">
            <a:gsLst>
              <a:gs pos="76000">
                <a:srgbClr val="29A9E6"/>
              </a:gs>
              <a:gs pos="14000">
                <a:srgbClr val="001226"/>
              </a:gs>
              <a:gs pos="100000">
                <a:srgbClr val="63BDE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635000">
              <a:schemeClr val="accent1">
                <a:satMod val="175000"/>
                <a:alpha val="60000"/>
              </a:schemeClr>
            </a:glow>
            <a:softEdge rad="12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flipH="1">
            <a:off x="9828200" y="3005143"/>
            <a:ext cx="2363800" cy="908051"/>
          </a:xfrm>
          <a:custGeom>
            <a:avLst/>
            <a:gdLst>
              <a:gd name="T0" fmla="*/ 705 w 1031"/>
              <a:gd name="T1" fmla="*/ 294 h 396"/>
              <a:gd name="T2" fmla="*/ 789 w 1031"/>
              <a:gd name="T3" fmla="*/ 112 h 396"/>
              <a:gd name="T4" fmla="*/ 1031 w 1031"/>
              <a:gd name="T5" fmla="*/ 38 h 396"/>
              <a:gd name="T6" fmla="*/ 1021 w 1031"/>
              <a:gd name="T7" fmla="*/ 0 h 396"/>
              <a:gd name="T8" fmla="*/ 1023 w 1031"/>
              <a:gd name="T9" fmla="*/ 33 h 396"/>
              <a:gd name="T10" fmla="*/ 784 w 1031"/>
              <a:gd name="T11" fmla="*/ 106 h 396"/>
              <a:gd name="T12" fmla="*/ 701 w 1031"/>
              <a:gd name="T13" fmla="*/ 286 h 396"/>
              <a:gd name="T14" fmla="*/ 22 w 1031"/>
              <a:gd name="T15" fmla="*/ 370 h 396"/>
              <a:gd name="T16" fmla="*/ 0 w 1031"/>
              <a:gd name="T17" fmla="*/ 389 h 396"/>
              <a:gd name="T18" fmla="*/ 0 w 1031"/>
              <a:gd name="T19" fmla="*/ 396 h 396"/>
              <a:gd name="T20" fmla="*/ 20 w 1031"/>
              <a:gd name="T21" fmla="*/ 379 h 396"/>
              <a:gd name="T22" fmla="*/ 705 w 1031"/>
              <a:gd name="T23" fmla="*/ 294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1" h="396">
                <a:moveTo>
                  <a:pt x="705" y="294"/>
                </a:moveTo>
                <a:cubicBezTo>
                  <a:pt x="743" y="226"/>
                  <a:pt x="744" y="224"/>
                  <a:pt x="789" y="112"/>
                </a:cubicBezTo>
                <a:cubicBezTo>
                  <a:pt x="871" y="91"/>
                  <a:pt x="953" y="66"/>
                  <a:pt x="1031" y="38"/>
                </a:cubicBezTo>
                <a:cubicBezTo>
                  <a:pt x="1021" y="0"/>
                  <a:pt x="1021" y="0"/>
                  <a:pt x="1021" y="0"/>
                </a:cubicBezTo>
                <a:cubicBezTo>
                  <a:pt x="1023" y="33"/>
                  <a:pt x="1023" y="33"/>
                  <a:pt x="1023" y="33"/>
                </a:cubicBezTo>
                <a:cubicBezTo>
                  <a:pt x="946" y="60"/>
                  <a:pt x="865" y="85"/>
                  <a:pt x="784" y="106"/>
                </a:cubicBezTo>
                <a:cubicBezTo>
                  <a:pt x="764" y="164"/>
                  <a:pt x="763" y="166"/>
                  <a:pt x="701" y="286"/>
                </a:cubicBezTo>
                <a:cubicBezTo>
                  <a:pt x="459" y="340"/>
                  <a:pt x="219" y="370"/>
                  <a:pt x="22" y="370"/>
                </a:cubicBezTo>
                <a:cubicBezTo>
                  <a:pt x="14" y="377"/>
                  <a:pt x="7" y="383"/>
                  <a:pt x="0" y="389"/>
                </a:cubicBezTo>
                <a:cubicBezTo>
                  <a:pt x="0" y="396"/>
                  <a:pt x="0" y="396"/>
                  <a:pt x="0" y="396"/>
                </a:cubicBezTo>
                <a:cubicBezTo>
                  <a:pt x="6" y="390"/>
                  <a:pt x="13" y="385"/>
                  <a:pt x="20" y="379"/>
                </a:cubicBezTo>
                <a:cubicBezTo>
                  <a:pt x="219" y="378"/>
                  <a:pt x="461" y="348"/>
                  <a:pt x="705" y="294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 flipH="1">
            <a:off x="12144375" y="3465518"/>
            <a:ext cx="47625" cy="80963"/>
          </a:xfrm>
          <a:custGeom>
            <a:avLst/>
            <a:gdLst>
              <a:gd name="T0" fmla="*/ 11 w 21"/>
              <a:gd name="T1" fmla="*/ 0 h 35"/>
              <a:gd name="T2" fmla="*/ 0 w 21"/>
              <a:gd name="T3" fmla="*/ 4 h 35"/>
              <a:gd name="T4" fmla="*/ 0 w 21"/>
              <a:gd name="T5" fmla="*/ 35 h 35"/>
              <a:gd name="T6" fmla="*/ 11 w 21"/>
              <a:gd name="T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11" y="0"/>
                </a:moveTo>
                <a:cubicBezTo>
                  <a:pt x="8" y="0"/>
                  <a:pt x="5" y="1"/>
                  <a:pt x="0" y="4"/>
                </a:cubicBezTo>
                <a:cubicBezTo>
                  <a:pt x="0" y="35"/>
                  <a:pt x="0" y="35"/>
                  <a:pt x="0" y="35"/>
                </a:cubicBezTo>
                <a:cubicBezTo>
                  <a:pt x="11" y="22"/>
                  <a:pt x="21" y="2"/>
                  <a:pt x="11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 flipH="1">
            <a:off x="12169775" y="3403606"/>
            <a:ext cx="22225" cy="66675"/>
          </a:xfrm>
          <a:custGeom>
            <a:avLst/>
            <a:gdLst>
              <a:gd name="T0" fmla="*/ 0 w 10"/>
              <a:gd name="T1" fmla="*/ 0 h 29"/>
              <a:gd name="T2" fmla="*/ 0 w 10"/>
              <a:gd name="T3" fmla="*/ 9 h 29"/>
              <a:gd name="T4" fmla="*/ 1 w 10"/>
              <a:gd name="T5" fmla="*/ 9 h 29"/>
              <a:gd name="T6" fmla="*/ 0 w 10"/>
              <a:gd name="T7" fmla="*/ 14 h 29"/>
              <a:gd name="T8" fmla="*/ 0 w 10"/>
              <a:gd name="T9" fmla="*/ 29 h 29"/>
              <a:gd name="T10" fmla="*/ 10 w 10"/>
              <a:gd name="T11" fmla="*/ 1 h 29"/>
              <a:gd name="T12" fmla="*/ 0 w 10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29">
                <a:moveTo>
                  <a:pt x="0" y="0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1" y="9"/>
                  <a:pt x="1" y="9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9"/>
                  <a:pt x="0" y="29"/>
                  <a:pt x="0" y="29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1"/>
                  <a:pt x="3" y="0"/>
                  <a:pt x="0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 flipH="1">
            <a:off x="10064739" y="3009905"/>
            <a:ext cx="2127261" cy="849314"/>
          </a:xfrm>
          <a:custGeom>
            <a:avLst/>
            <a:gdLst>
              <a:gd name="T0" fmla="*/ 679 w 928"/>
              <a:gd name="T1" fmla="*/ 245 h 370"/>
              <a:gd name="T2" fmla="*/ 764 w 928"/>
              <a:gd name="T3" fmla="*/ 53 h 370"/>
              <a:gd name="T4" fmla="*/ 928 w 928"/>
              <a:gd name="T5" fmla="*/ 5 h 370"/>
              <a:gd name="T6" fmla="*/ 925 w 928"/>
              <a:gd name="T7" fmla="*/ 3 h 370"/>
              <a:gd name="T8" fmla="*/ 923 w 928"/>
              <a:gd name="T9" fmla="*/ 0 h 370"/>
              <a:gd name="T10" fmla="*/ 760 w 928"/>
              <a:gd name="T11" fmla="*/ 47 h 370"/>
              <a:gd name="T12" fmla="*/ 675 w 928"/>
              <a:gd name="T13" fmla="*/ 238 h 370"/>
              <a:gd name="T14" fmla="*/ 60 w 928"/>
              <a:gd name="T15" fmla="*/ 313 h 370"/>
              <a:gd name="T16" fmla="*/ 0 w 928"/>
              <a:gd name="T17" fmla="*/ 363 h 370"/>
              <a:gd name="T18" fmla="*/ 0 w 928"/>
              <a:gd name="T19" fmla="*/ 370 h 370"/>
              <a:gd name="T20" fmla="*/ 57 w 928"/>
              <a:gd name="T21" fmla="*/ 321 h 370"/>
              <a:gd name="T22" fmla="*/ 679 w 928"/>
              <a:gd name="T23" fmla="*/ 24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28" h="370">
                <a:moveTo>
                  <a:pt x="679" y="245"/>
                </a:moveTo>
                <a:cubicBezTo>
                  <a:pt x="723" y="164"/>
                  <a:pt x="726" y="156"/>
                  <a:pt x="764" y="53"/>
                </a:cubicBezTo>
                <a:cubicBezTo>
                  <a:pt x="819" y="39"/>
                  <a:pt x="874" y="23"/>
                  <a:pt x="928" y="5"/>
                </a:cubicBezTo>
                <a:cubicBezTo>
                  <a:pt x="927" y="5"/>
                  <a:pt x="926" y="4"/>
                  <a:pt x="925" y="3"/>
                </a:cubicBezTo>
                <a:cubicBezTo>
                  <a:pt x="925" y="2"/>
                  <a:pt x="924" y="1"/>
                  <a:pt x="923" y="0"/>
                </a:cubicBezTo>
                <a:cubicBezTo>
                  <a:pt x="870" y="17"/>
                  <a:pt x="815" y="33"/>
                  <a:pt x="760" y="47"/>
                </a:cubicBezTo>
                <a:cubicBezTo>
                  <a:pt x="738" y="116"/>
                  <a:pt x="732" y="127"/>
                  <a:pt x="675" y="238"/>
                </a:cubicBezTo>
                <a:cubicBezTo>
                  <a:pt x="456" y="285"/>
                  <a:pt x="239" y="312"/>
                  <a:pt x="60" y="313"/>
                </a:cubicBezTo>
                <a:cubicBezTo>
                  <a:pt x="37" y="332"/>
                  <a:pt x="18" y="348"/>
                  <a:pt x="0" y="363"/>
                </a:cubicBezTo>
                <a:cubicBezTo>
                  <a:pt x="0" y="370"/>
                  <a:pt x="0" y="370"/>
                  <a:pt x="0" y="370"/>
                </a:cubicBezTo>
                <a:cubicBezTo>
                  <a:pt x="16" y="356"/>
                  <a:pt x="35" y="340"/>
                  <a:pt x="57" y="321"/>
                </a:cubicBezTo>
                <a:cubicBezTo>
                  <a:pt x="239" y="320"/>
                  <a:pt x="458" y="293"/>
                  <a:pt x="679" y="24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 flipH="1">
            <a:off x="11869736" y="3295656"/>
            <a:ext cx="322264" cy="153988"/>
          </a:xfrm>
          <a:custGeom>
            <a:avLst/>
            <a:gdLst>
              <a:gd name="T0" fmla="*/ 80 w 141"/>
              <a:gd name="T1" fmla="*/ 55 h 67"/>
              <a:gd name="T2" fmla="*/ 120 w 141"/>
              <a:gd name="T3" fmla="*/ 33 h 67"/>
              <a:gd name="T4" fmla="*/ 131 w 141"/>
              <a:gd name="T5" fmla="*/ 0 h 67"/>
              <a:gd name="T6" fmla="*/ 96 w 141"/>
              <a:gd name="T7" fmla="*/ 25 h 67"/>
              <a:gd name="T8" fmla="*/ 0 w 141"/>
              <a:gd name="T9" fmla="*/ 16 h 67"/>
              <a:gd name="T10" fmla="*/ 0 w 141"/>
              <a:gd name="T11" fmla="*/ 25 h 67"/>
              <a:gd name="T12" fmla="*/ 90 w 141"/>
              <a:gd name="T13" fmla="*/ 32 h 67"/>
              <a:gd name="T14" fmla="*/ 80 w 141"/>
              <a:gd name="T15" fmla="*/ 5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67">
                <a:moveTo>
                  <a:pt x="80" y="55"/>
                </a:moveTo>
                <a:cubicBezTo>
                  <a:pt x="81" y="67"/>
                  <a:pt x="103" y="55"/>
                  <a:pt x="120" y="33"/>
                </a:cubicBezTo>
                <a:cubicBezTo>
                  <a:pt x="131" y="20"/>
                  <a:pt x="141" y="1"/>
                  <a:pt x="131" y="0"/>
                </a:cubicBezTo>
                <a:cubicBezTo>
                  <a:pt x="122" y="1"/>
                  <a:pt x="109" y="10"/>
                  <a:pt x="96" y="25"/>
                </a:cubicBezTo>
                <a:cubicBezTo>
                  <a:pt x="61" y="23"/>
                  <a:pt x="29" y="20"/>
                  <a:pt x="0" y="16"/>
                </a:cubicBezTo>
                <a:cubicBezTo>
                  <a:pt x="0" y="25"/>
                  <a:pt x="0" y="25"/>
                  <a:pt x="0" y="25"/>
                </a:cubicBezTo>
                <a:cubicBezTo>
                  <a:pt x="27" y="28"/>
                  <a:pt x="58" y="31"/>
                  <a:pt x="90" y="32"/>
                </a:cubicBezTo>
                <a:cubicBezTo>
                  <a:pt x="87" y="36"/>
                  <a:pt x="79" y="47"/>
                  <a:pt x="80" y="5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 flipH="1">
            <a:off x="11172820" y="2517780"/>
            <a:ext cx="1019180" cy="723901"/>
          </a:xfrm>
          <a:custGeom>
            <a:avLst/>
            <a:gdLst>
              <a:gd name="T0" fmla="*/ 407 w 445"/>
              <a:gd name="T1" fmla="*/ 12 h 315"/>
              <a:gd name="T2" fmla="*/ 409 w 445"/>
              <a:gd name="T3" fmla="*/ 13 h 315"/>
              <a:gd name="T4" fmla="*/ 411 w 445"/>
              <a:gd name="T5" fmla="*/ 13 h 315"/>
              <a:gd name="T6" fmla="*/ 436 w 445"/>
              <a:gd name="T7" fmla="*/ 18 h 315"/>
              <a:gd name="T8" fmla="*/ 237 w 445"/>
              <a:gd name="T9" fmla="*/ 295 h 315"/>
              <a:gd name="T10" fmla="*/ 378 w 445"/>
              <a:gd name="T11" fmla="*/ 285 h 315"/>
              <a:gd name="T12" fmla="*/ 377 w 445"/>
              <a:gd name="T13" fmla="*/ 304 h 315"/>
              <a:gd name="T14" fmla="*/ 410 w 445"/>
              <a:gd name="T15" fmla="*/ 281 h 315"/>
              <a:gd name="T16" fmla="*/ 407 w 445"/>
              <a:gd name="T17" fmla="*/ 253 h 315"/>
              <a:gd name="T18" fmla="*/ 381 w 445"/>
              <a:gd name="T19" fmla="*/ 278 h 315"/>
              <a:gd name="T20" fmla="*/ 243 w 445"/>
              <a:gd name="T21" fmla="*/ 288 h 315"/>
              <a:gd name="T22" fmla="*/ 445 w 445"/>
              <a:gd name="T23" fmla="*/ 13 h 315"/>
              <a:gd name="T24" fmla="*/ 419 w 445"/>
              <a:gd name="T25" fmla="*/ 8 h 315"/>
              <a:gd name="T26" fmla="*/ 417 w 445"/>
              <a:gd name="T27" fmla="*/ 7 h 315"/>
              <a:gd name="T28" fmla="*/ 401 w 445"/>
              <a:gd name="T29" fmla="*/ 0 h 315"/>
              <a:gd name="T30" fmla="*/ 0 w 445"/>
              <a:gd name="T31" fmla="*/ 157 h 315"/>
              <a:gd name="T32" fmla="*/ 0 w 445"/>
              <a:gd name="T33" fmla="*/ 159 h 315"/>
              <a:gd name="T34" fmla="*/ 390 w 445"/>
              <a:gd name="T35" fmla="*/ 4 h 315"/>
              <a:gd name="T36" fmla="*/ 407 w 445"/>
              <a:gd name="T37" fmla="*/ 12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5" h="315">
                <a:moveTo>
                  <a:pt x="407" y="12"/>
                </a:moveTo>
                <a:cubicBezTo>
                  <a:pt x="408" y="12"/>
                  <a:pt x="409" y="13"/>
                  <a:pt x="409" y="13"/>
                </a:cubicBezTo>
                <a:cubicBezTo>
                  <a:pt x="410" y="13"/>
                  <a:pt x="410" y="13"/>
                  <a:pt x="411" y="13"/>
                </a:cubicBezTo>
                <a:cubicBezTo>
                  <a:pt x="419" y="15"/>
                  <a:pt x="427" y="17"/>
                  <a:pt x="436" y="18"/>
                </a:cubicBezTo>
                <a:cubicBezTo>
                  <a:pt x="289" y="127"/>
                  <a:pt x="266" y="201"/>
                  <a:pt x="237" y="295"/>
                </a:cubicBezTo>
                <a:cubicBezTo>
                  <a:pt x="281" y="294"/>
                  <a:pt x="329" y="291"/>
                  <a:pt x="378" y="285"/>
                </a:cubicBezTo>
                <a:cubicBezTo>
                  <a:pt x="377" y="288"/>
                  <a:pt x="374" y="298"/>
                  <a:pt x="377" y="304"/>
                </a:cubicBezTo>
                <a:cubicBezTo>
                  <a:pt x="382" y="315"/>
                  <a:pt x="401" y="305"/>
                  <a:pt x="410" y="281"/>
                </a:cubicBezTo>
                <a:cubicBezTo>
                  <a:pt x="415" y="269"/>
                  <a:pt x="417" y="253"/>
                  <a:pt x="407" y="253"/>
                </a:cubicBezTo>
                <a:cubicBezTo>
                  <a:pt x="398" y="255"/>
                  <a:pt x="389" y="264"/>
                  <a:pt x="381" y="278"/>
                </a:cubicBezTo>
                <a:cubicBezTo>
                  <a:pt x="333" y="283"/>
                  <a:pt x="287" y="286"/>
                  <a:pt x="243" y="288"/>
                </a:cubicBezTo>
                <a:cubicBezTo>
                  <a:pt x="279" y="146"/>
                  <a:pt x="352" y="87"/>
                  <a:pt x="445" y="13"/>
                </a:cubicBezTo>
                <a:cubicBezTo>
                  <a:pt x="436" y="12"/>
                  <a:pt x="427" y="10"/>
                  <a:pt x="419" y="8"/>
                </a:cubicBezTo>
                <a:cubicBezTo>
                  <a:pt x="419" y="8"/>
                  <a:pt x="418" y="8"/>
                  <a:pt x="417" y="7"/>
                </a:cubicBezTo>
                <a:cubicBezTo>
                  <a:pt x="411" y="5"/>
                  <a:pt x="405" y="3"/>
                  <a:pt x="401" y="0"/>
                </a:cubicBezTo>
                <a:cubicBezTo>
                  <a:pt x="220" y="67"/>
                  <a:pt x="120" y="107"/>
                  <a:pt x="0" y="157"/>
                </a:cubicBezTo>
                <a:cubicBezTo>
                  <a:pt x="0" y="159"/>
                  <a:pt x="0" y="159"/>
                  <a:pt x="0" y="159"/>
                </a:cubicBezTo>
                <a:cubicBezTo>
                  <a:pt x="135" y="101"/>
                  <a:pt x="247" y="58"/>
                  <a:pt x="390" y="4"/>
                </a:cubicBezTo>
                <a:cubicBezTo>
                  <a:pt x="395" y="7"/>
                  <a:pt x="400" y="10"/>
                  <a:pt x="407" y="12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 flipH="1">
            <a:off x="11837986" y="3119443"/>
            <a:ext cx="354014" cy="174625"/>
          </a:xfrm>
          <a:custGeom>
            <a:avLst/>
            <a:gdLst>
              <a:gd name="T0" fmla="*/ 91 w 155"/>
              <a:gd name="T1" fmla="*/ 51 h 76"/>
              <a:gd name="T2" fmla="*/ 103 w 155"/>
              <a:gd name="T3" fmla="*/ 42 h 76"/>
              <a:gd name="T4" fmla="*/ 91 w 155"/>
              <a:gd name="T5" fmla="*/ 53 h 76"/>
              <a:gd name="T6" fmla="*/ 130 w 155"/>
              <a:gd name="T7" fmla="*/ 32 h 76"/>
              <a:gd name="T8" fmla="*/ 147 w 155"/>
              <a:gd name="T9" fmla="*/ 0 h 76"/>
              <a:gd name="T10" fmla="*/ 93 w 155"/>
              <a:gd name="T11" fmla="*/ 46 h 76"/>
              <a:gd name="T12" fmla="*/ 60 w 155"/>
              <a:gd name="T13" fmla="*/ 68 h 76"/>
              <a:gd name="T14" fmla="*/ 0 w 155"/>
              <a:gd name="T15" fmla="*/ 59 h 76"/>
              <a:gd name="T16" fmla="*/ 0 w 155"/>
              <a:gd name="T17" fmla="*/ 68 h 76"/>
              <a:gd name="T18" fmla="*/ 55 w 155"/>
              <a:gd name="T19" fmla="*/ 76 h 76"/>
              <a:gd name="T20" fmla="*/ 91 w 155"/>
              <a:gd name="T21" fmla="*/ 51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5" h="76">
                <a:moveTo>
                  <a:pt x="91" y="51"/>
                </a:moveTo>
                <a:cubicBezTo>
                  <a:pt x="103" y="42"/>
                  <a:pt x="103" y="42"/>
                  <a:pt x="103" y="42"/>
                </a:cubicBezTo>
                <a:cubicBezTo>
                  <a:pt x="91" y="51"/>
                  <a:pt x="91" y="51"/>
                  <a:pt x="91" y="53"/>
                </a:cubicBezTo>
                <a:cubicBezTo>
                  <a:pt x="91" y="62"/>
                  <a:pt x="111" y="52"/>
                  <a:pt x="130" y="32"/>
                </a:cubicBezTo>
                <a:cubicBezTo>
                  <a:pt x="142" y="20"/>
                  <a:pt x="155" y="2"/>
                  <a:pt x="147" y="0"/>
                </a:cubicBezTo>
                <a:cubicBezTo>
                  <a:pt x="136" y="1"/>
                  <a:pt x="105" y="26"/>
                  <a:pt x="93" y="46"/>
                </a:cubicBezTo>
                <a:cubicBezTo>
                  <a:pt x="60" y="68"/>
                  <a:pt x="60" y="68"/>
                  <a:pt x="60" y="68"/>
                </a:cubicBezTo>
                <a:cubicBezTo>
                  <a:pt x="39" y="66"/>
                  <a:pt x="18" y="63"/>
                  <a:pt x="0" y="59"/>
                </a:cubicBezTo>
                <a:cubicBezTo>
                  <a:pt x="0" y="68"/>
                  <a:pt x="0" y="68"/>
                  <a:pt x="0" y="68"/>
                </a:cubicBezTo>
                <a:cubicBezTo>
                  <a:pt x="17" y="71"/>
                  <a:pt x="35" y="74"/>
                  <a:pt x="55" y="76"/>
                </a:cubicBezTo>
                <a:lnTo>
                  <a:pt x="91" y="51"/>
                </a:ln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 flipH="1">
            <a:off x="10968031" y="2454280"/>
            <a:ext cx="1223969" cy="727076"/>
          </a:xfrm>
          <a:custGeom>
            <a:avLst/>
            <a:gdLst>
              <a:gd name="T0" fmla="*/ 470 w 534"/>
              <a:gd name="T1" fmla="*/ 11 h 317"/>
              <a:gd name="T2" fmla="*/ 471 w 534"/>
              <a:gd name="T3" fmla="*/ 11 h 317"/>
              <a:gd name="T4" fmla="*/ 472 w 534"/>
              <a:gd name="T5" fmla="*/ 11 h 317"/>
              <a:gd name="T6" fmla="*/ 493 w 534"/>
              <a:gd name="T7" fmla="*/ 15 h 317"/>
              <a:gd name="T8" fmla="*/ 286 w 534"/>
              <a:gd name="T9" fmla="*/ 267 h 317"/>
              <a:gd name="T10" fmla="*/ 433 w 534"/>
              <a:gd name="T11" fmla="*/ 256 h 317"/>
              <a:gd name="T12" fmla="*/ 443 w 534"/>
              <a:gd name="T13" fmla="*/ 297 h 317"/>
              <a:gd name="T14" fmla="*/ 500 w 534"/>
              <a:gd name="T15" fmla="*/ 289 h 317"/>
              <a:gd name="T16" fmla="*/ 502 w 534"/>
              <a:gd name="T17" fmla="*/ 305 h 317"/>
              <a:gd name="T18" fmla="*/ 532 w 534"/>
              <a:gd name="T19" fmla="*/ 283 h 317"/>
              <a:gd name="T20" fmla="*/ 520 w 534"/>
              <a:gd name="T21" fmla="*/ 257 h 317"/>
              <a:gd name="T22" fmla="*/ 501 w 534"/>
              <a:gd name="T23" fmla="*/ 282 h 317"/>
              <a:gd name="T24" fmla="*/ 446 w 534"/>
              <a:gd name="T25" fmla="*/ 290 h 317"/>
              <a:gd name="T26" fmla="*/ 437 w 534"/>
              <a:gd name="T27" fmla="*/ 249 h 317"/>
              <a:gd name="T28" fmla="*/ 293 w 534"/>
              <a:gd name="T29" fmla="*/ 260 h 317"/>
              <a:gd name="T30" fmla="*/ 502 w 534"/>
              <a:gd name="T31" fmla="*/ 10 h 317"/>
              <a:gd name="T32" fmla="*/ 482 w 534"/>
              <a:gd name="T33" fmla="*/ 6 h 317"/>
              <a:gd name="T34" fmla="*/ 481 w 534"/>
              <a:gd name="T35" fmla="*/ 6 h 317"/>
              <a:gd name="T36" fmla="*/ 468 w 534"/>
              <a:gd name="T37" fmla="*/ 0 h 317"/>
              <a:gd name="T38" fmla="*/ 0 w 534"/>
              <a:gd name="T39" fmla="*/ 173 h 317"/>
              <a:gd name="T40" fmla="*/ 0 w 534"/>
              <a:gd name="T41" fmla="*/ 175 h 317"/>
              <a:gd name="T42" fmla="*/ 457 w 534"/>
              <a:gd name="T43" fmla="*/ 4 h 317"/>
              <a:gd name="T44" fmla="*/ 470 w 534"/>
              <a:gd name="T45" fmla="*/ 11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4" h="317">
                <a:moveTo>
                  <a:pt x="470" y="11"/>
                </a:moveTo>
                <a:cubicBezTo>
                  <a:pt x="471" y="11"/>
                  <a:pt x="471" y="11"/>
                  <a:pt x="471" y="11"/>
                </a:cubicBezTo>
                <a:cubicBezTo>
                  <a:pt x="472" y="11"/>
                  <a:pt x="472" y="11"/>
                  <a:pt x="472" y="11"/>
                </a:cubicBezTo>
                <a:cubicBezTo>
                  <a:pt x="478" y="13"/>
                  <a:pt x="485" y="14"/>
                  <a:pt x="493" y="15"/>
                </a:cubicBezTo>
                <a:cubicBezTo>
                  <a:pt x="348" y="110"/>
                  <a:pt x="319" y="183"/>
                  <a:pt x="286" y="267"/>
                </a:cubicBezTo>
                <a:cubicBezTo>
                  <a:pt x="332" y="266"/>
                  <a:pt x="381" y="262"/>
                  <a:pt x="433" y="256"/>
                </a:cubicBezTo>
                <a:cubicBezTo>
                  <a:pt x="443" y="297"/>
                  <a:pt x="443" y="297"/>
                  <a:pt x="443" y="297"/>
                </a:cubicBezTo>
                <a:cubicBezTo>
                  <a:pt x="461" y="295"/>
                  <a:pt x="480" y="292"/>
                  <a:pt x="500" y="289"/>
                </a:cubicBezTo>
                <a:cubicBezTo>
                  <a:pt x="499" y="292"/>
                  <a:pt x="499" y="299"/>
                  <a:pt x="502" y="305"/>
                </a:cubicBezTo>
                <a:cubicBezTo>
                  <a:pt x="510" y="317"/>
                  <a:pt x="528" y="306"/>
                  <a:pt x="532" y="283"/>
                </a:cubicBezTo>
                <a:cubicBezTo>
                  <a:pt x="534" y="271"/>
                  <a:pt x="532" y="256"/>
                  <a:pt x="520" y="257"/>
                </a:cubicBezTo>
                <a:cubicBezTo>
                  <a:pt x="512" y="259"/>
                  <a:pt x="505" y="268"/>
                  <a:pt x="501" y="282"/>
                </a:cubicBezTo>
                <a:cubicBezTo>
                  <a:pt x="483" y="285"/>
                  <a:pt x="464" y="288"/>
                  <a:pt x="446" y="290"/>
                </a:cubicBezTo>
                <a:cubicBezTo>
                  <a:pt x="437" y="249"/>
                  <a:pt x="437" y="249"/>
                  <a:pt x="437" y="249"/>
                </a:cubicBezTo>
                <a:cubicBezTo>
                  <a:pt x="386" y="255"/>
                  <a:pt x="338" y="259"/>
                  <a:pt x="293" y="260"/>
                </a:cubicBezTo>
                <a:cubicBezTo>
                  <a:pt x="332" y="133"/>
                  <a:pt x="411" y="76"/>
                  <a:pt x="502" y="10"/>
                </a:cubicBezTo>
                <a:cubicBezTo>
                  <a:pt x="494" y="9"/>
                  <a:pt x="487" y="8"/>
                  <a:pt x="482" y="6"/>
                </a:cubicBezTo>
                <a:cubicBezTo>
                  <a:pt x="481" y="6"/>
                  <a:pt x="481" y="6"/>
                  <a:pt x="481" y="6"/>
                </a:cubicBezTo>
                <a:cubicBezTo>
                  <a:pt x="475" y="4"/>
                  <a:pt x="471" y="2"/>
                  <a:pt x="468" y="0"/>
                </a:cubicBezTo>
                <a:cubicBezTo>
                  <a:pt x="241" y="77"/>
                  <a:pt x="129" y="122"/>
                  <a:pt x="0" y="173"/>
                </a:cubicBezTo>
                <a:cubicBezTo>
                  <a:pt x="0" y="175"/>
                  <a:pt x="0" y="175"/>
                  <a:pt x="0" y="175"/>
                </a:cubicBezTo>
                <a:cubicBezTo>
                  <a:pt x="181" y="101"/>
                  <a:pt x="321" y="52"/>
                  <a:pt x="457" y="4"/>
                </a:cubicBezTo>
                <a:cubicBezTo>
                  <a:pt x="460" y="7"/>
                  <a:pt x="465" y="9"/>
                  <a:pt x="470" y="1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 flipH="1">
            <a:off x="11482383" y="2779718"/>
            <a:ext cx="11113" cy="11113"/>
          </a:xfrm>
          <a:custGeom>
            <a:avLst/>
            <a:gdLst>
              <a:gd name="T0" fmla="*/ 5 w 5"/>
              <a:gd name="T1" fmla="*/ 0 h 5"/>
              <a:gd name="T2" fmla="*/ 0 w 5"/>
              <a:gd name="T3" fmla="*/ 5 h 5"/>
              <a:gd name="T4" fmla="*/ 5 w 5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5" y="0"/>
                </a:moveTo>
                <a:cubicBezTo>
                  <a:pt x="0" y="5"/>
                  <a:pt x="0" y="5"/>
                  <a:pt x="0" y="5"/>
                </a:cubicBezTo>
                <a:cubicBezTo>
                  <a:pt x="1" y="3"/>
                  <a:pt x="3" y="2"/>
                  <a:pt x="5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reeform 15"/>
          <p:cNvSpPr>
            <a:spLocks noEditPoints="1"/>
          </p:cNvSpPr>
          <p:nvPr/>
        </p:nvSpPr>
        <p:spPr bwMode="auto">
          <a:xfrm flipH="1">
            <a:off x="11304583" y="2589217"/>
            <a:ext cx="544515" cy="273050"/>
          </a:xfrm>
          <a:custGeom>
            <a:avLst/>
            <a:gdLst>
              <a:gd name="T0" fmla="*/ 205 w 237"/>
              <a:gd name="T1" fmla="*/ 10 h 119"/>
              <a:gd name="T2" fmla="*/ 203 w 237"/>
              <a:gd name="T3" fmla="*/ 9 h 119"/>
              <a:gd name="T4" fmla="*/ 203 w 237"/>
              <a:gd name="T5" fmla="*/ 9 h 119"/>
              <a:gd name="T6" fmla="*/ 182 w 237"/>
              <a:gd name="T7" fmla="*/ 0 h 119"/>
              <a:gd name="T8" fmla="*/ 78 w 237"/>
              <a:gd name="T9" fmla="*/ 42 h 119"/>
              <a:gd name="T10" fmla="*/ 59 w 237"/>
              <a:gd name="T11" fmla="*/ 50 h 119"/>
              <a:gd name="T12" fmla="*/ 82 w 237"/>
              <a:gd name="T13" fmla="*/ 39 h 119"/>
              <a:gd name="T14" fmla="*/ 0 w 237"/>
              <a:gd name="T15" fmla="*/ 80 h 119"/>
              <a:gd name="T16" fmla="*/ 39 w 237"/>
              <a:gd name="T17" fmla="*/ 63 h 119"/>
              <a:gd name="T18" fmla="*/ 73 w 237"/>
              <a:gd name="T19" fmla="*/ 45 h 119"/>
              <a:gd name="T20" fmla="*/ 172 w 237"/>
              <a:gd name="T21" fmla="*/ 5 h 119"/>
              <a:gd name="T22" fmla="*/ 193 w 237"/>
              <a:gd name="T23" fmla="*/ 14 h 119"/>
              <a:gd name="T24" fmla="*/ 195 w 237"/>
              <a:gd name="T25" fmla="*/ 15 h 119"/>
              <a:gd name="T26" fmla="*/ 198 w 237"/>
              <a:gd name="T27" fmla="*/ 16 h 119"/>
              <a:gd name="T28" fmla="*/ 228 w 237"/>
              <a:gd name="T29" fmla="*/ 22 h 119"/>
              <a:gd name="T30" fmla="*/ 169 w 237"/>
              <a:gd name="T31" fmla="*/ 74 h 119"/>
              <a:gd name="T32" fmla="*/ 120 w 237"/>
              <a:gd name="T33" fmla="*/ 114 h 119"/>
              <a:gd name="T34" fmla="*/ 156 w 237"/>
              <a:gd name="T35" fmla="*/ 94 h 119"/>
              <a:gd name="T36" fmla="*/ 181 w 237"/>
              <a:gd name="T37" fmla="*/ 68 h 119"/>
              <a:gd name="T38" fmla="*/ 175 w 237"/>
              <a:gd name="T39" fmla="*/ 70 h 119"/>
              <a:gd name="T40" fmla="*/ 237 w 237"/>
              <a:gd name="T41" fmla="*/ 16 h 119"/>
              <a:gd name="T42" fmla="*/ 205 w 237"/>
              <a:gd name="T43" fmla="*/ 10 h 119"/>
              <a:gd name="T44" fmla="*/ 155 w 237"/>
              <a:gd name="T45" fmla="*/ 88 h 119"/>
              <a:gd name="T46" fmla="*/ 160 w 237"/>
              <a:gd name="T47" fmla="*/ 83 h 119"/>
              <a:gd name="T48" fmla="*/ 155 w 237"/>
              <a:gd name="T49" fmla="*/ 8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7" h="119">
                <a:moveTo>
                  <a:pt x="205" y="10"/>
                </a:moveTo>
                <a:cubicBezTo>
                  <a:pt x="204" y="9"/>
                  <a:pt x="203" y="9"/>
                  <a:pt x="203" y="9"/>
                </a:cubicBezTo>
                <a:cubicBezTo>
                  <a:pt x="203" y="9"/>
                  <a:pt x="203" y="9"/>
                  <a:pt x="203" y="9"/>
                </a:cubicBezTo>
                <a:cubicBezTo>
                  <a:pt x="194" y="6"/>
                  <a:pt x="188" y="3"/>
                  <a:pt x="182" y="0"/>
                </a:cubicBezTo>
                <a:cubicBezTo>
                  <a:pt x="78" y="42"/>
                  <a:pt x="78" y="42"/>
                  <a:pt x="78" y="42"/>
                </a:cubicBezTo>
                <a:cubicBezTo>
                  <a:pt x="59" y="50"/>
                  <a:pt x="59" y="50"/>
                  <a:pt x="59" y="50"/>
                </a:cubicBezTo>
                <a:cubicBezTo>
                  <a:pt x="81" y="41"/>
                  <a:pt x="81" y="40"/>
                  <a:pt x="82" y="39"/>
                </a:cubicBezTo>
                <a:cubicBezTo>
                  <a:pt x="77" y="37"/>
                  <a:pt x="2" y="71"/>
                  <a:pt x="0" y="80"/>
                </a:cubicBezTo>
                <a:cubicBezTo>
                  <a:pt x="4" y="81"/>
                  <a:pt x="29" y="68"/>
                  <a:pt x="39" y="63"/>
                </a:cubicBezTo>
                <a:cubicBezTo>
                  <a:pt x="52" y="57"/>
                  <a:pt x="63" y="51"/>
                  <a:pt x="73" y="45"/>
                </a:cubicBezTo>
                <a:cubicBezTo>
                  <a:pt x="172" y="5"/>
                  <a:pt x="172" y="5"/>
                  <a:pt x="172" y="5"/>
                </a:cubicBezTo>
                <a:cubicBezTo>
                  <a:pt x="177" y="9"/>
                  <a:pt x="184" y="12"/>
                  <a:pt x="193" y="14"/>
                </a:cubicBezTo>
                <a:cubicBezTo>
                  <a:pt x="194" y="14"/>
                  <a:pt x="194" y="15"/>
                  <a:pt x="195" y="15"/>
                </a:cubicBezTo>
                <a:cubicBezTo>
                  <a:pt x="196" y="15"/>
                  <a:pt x="197" y="15"/>
                  <a:pt x="198" y="16"/>
                </a:cubicBezTo>
                <a:cubicBezTo>
                  <a:pt x="207" y="18"/>
                  <a:pt x="217" y="20"/>
                  <a:pt x="228" y="22"/>
                </a:cubicBezTo>
                <a:cubicBezTo>
                  <a:pt x="169" y="74"/>
                  <a:pt x="169" y="74"/>
                  <a:pt x="169" y="74"/>
                </a:cubicBezTo>
                <a:cubicBezTo>
                  <a:pt x="144" y="89"/>
                  <a:pt x="121" y="109"/>
                  <a:pt x="120" y="114"/>
                </a:cubicBezTo>
                <a:cubicBezTo>
                  <a:pt x="120" y="119"/>
                  <a:pt x="136" y="110"/>
                  <a:pt x="156" y="94"/>
                </a:cubicBezTo>
                <a:cubicBezTo>
                  <a:pt x="164" y="88"/>
                  <a:pt x="185" y="69"/>
                  <a:pt x="181" y="68"/>
                </a:cubicBezTo>
                <a:cubicBezTo>
                  <a:pt x="180" y="68"/>
                  <a:pt x="178" y="69"/>
                  <a:pt x="175" y="70"/>
                </a:cubicBezTo>
                <a:cubicBezTo>
                  <a:pt x="237" y="16"/>
                  <a:pt x="237" y="16"/>
                  <a:pt x="237" y="16"/>
                </a:cubicBezTo>
                <a:cubicBezTo>
                  <a:pt x="225" y="15"/>
                  <a:pt x="214" y="12"/>
                  <a:pt x="205" y="10"/>
                </a:cubicBezTo>
                <a:close/>
                <a:moveTo>
                  <a:pt x="155" y="88"/>
                </a:moveTo>
                <a:cubicBezTo>
                  <a:pt x="160" y="83"/>
                  <a:pt x="160" y="83"/>
                  <a:pt x="160" y="83"/>
                </a:cubicBezTo>
                <a:cubicBezTo>
                  <a:pt x="158" y="85"/>
                  <a:pt x="156" y="86"/>
                  <a:pt x="155" y="8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 flipH="1">
            <a:off x="9653574" y="3290893"/>
            <a:ext cx="2538426" cy="1079501"/>
          </a:xfrm>
          <a:custGeom>
            <a:avLst/>
            <a:gdLst>
              <a:gd name="T0" fmla="*/ 927 w 1107"/>
              <a:gd name="T1" fmla="*/ 66 h 470"/>
              <a:gd name="T2" fmla="*/ 1107 w 1107"/>
              <a:gd name="T3" fmla="*/ 1 h 470"/>
              <a:gd name="T4" fmla="*/ 1107 w 1107"/>
              <a:gd name="T5" fmla="*/ 0 h 470"/>
              <a:gd name="T6" fmla="*/ 921 w 1107"/>
              <a:gd name="T7" fmla="*/ 60 h 470"/>
              <a:gd name="T8" fmla="*/ 790 w 1107"/>
              <a:gd name="T9" fmla="*/ 350 h 470"/>
              <a:gd name="T10" fmla="*/ 0 w 1107"/>
              <a:gd name="T11" fmla="*/ 461 h 470"/>
              <a:gd name="T12" fmla="*/ 0 w 1107"/>
              <a:gd name="T13" fmla="*/ 470 h 470"/>
              <a:gd name="T14" fmla="*/ 796 w 1107"/>
              <a:gd name="T15" fmla="*/ 358 h 470"/>
              <a:gd name="T16" fmla="*/ 927 w 1107"/>
              <a:gd name="T17" fmla="*/ 66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7" h="470">
                <a:moveTo>
                  <a:pt x="927" y="66"/>
                </a:moveTo>
                <a:cubicBezTo>
                  <a:pt x="990" y="48"/>
                  <a:pt x="1052" y="28"/>
                  <a:pt x="1107" y="1"/>
                </a:cubicBezTo>
                <a:cubicBezTo>
                  <a:pt x="1107" y="1"/>
                  <a:pt x="1107" y="0"/>
                  <a:pt x="1107" y="0"/>
                </a:cubicBezTo>
                <a:cubicBezTo>
                  <a:pt x="1046" y="22"/>
                  <a:pt x="984" y="41"/>
                  <a:pt x="921" y="60"/>
                </a:cubicBezTo>
                <a:cubicBezTo>
                  <a:pt x="879" y="180"/>
                  <a:pt x="864" y="212"/>
                  <a:pt x="790" y="350"/>
                </a:cubicBezTo>
                <a:cubicBezTo>
                  <a:pt x="513" y="414"/>
                  <a:pt x="236" y="453"/>
                  <a:pt x="0" y="461"/>
                </a:cubicBezTo>
                <a:cubicBezTo>
                  <a:pt x="0" y="470"/>
                  <a:pt x="0" y="470"/>
                  <a:pt x="0" y="470"/>
                </a:cubicBezTo>
                <a:cubicBezTo>
                  <a:pt x="238" y="462"/>
                  <a:pt x="517" y="423"/>
                  <a:pt x="796" y="358"/>
                </a:cubicBezTo>
                <a:cubicBezTo>
                  <a:pt x="876" y="209"/>
                  <a:pt x="887" y="180"/>
                  <a:pt x="927" y="66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 flipH="1">
            <a:off x="11485559" y="4822833"/>
            <a:ext cx="706441" cy="215900"/>
          </a:xfrm>
          <a:custGeom>
            <a:avLst/>
            <a:gdLst>
              <a:gd name="T0" fmla="*/ 241 w 308"/>
              <a:gd name="T1" fmla="*/ 68 h 94"/>
              <a:gd name="T2" fmla="*/ 306 w 308"/>
              <a:gd name="T3" fmla="*/ 40 h 94"/>
              <a:gd name="T4" fmla="*/ 274 w 308"/>
              <a:gd name="T5" fmla="*/ 2 h 94"/>
              <a:gd name="T6" fmla="*/ 236 w 308"/>
              <a:gd name="T7" fmla="*/ 40 h 94"/>
              <a:gd name="T8" fmla="*/ 0 w 308"/>
              <a:gd name="T9" fmla="*/ 60 h 94"/>
              <a:gd name="T10" fmla="*/ 0 w 308"/>
              <a:gd name="T11" fmla="*/ 70 h 94"/>
              <a:gd name="T12" fmla="*/ 235 w 308"/>
              <a:gd name="T13" fmla="*/ 50 h 94"/>
              <a:gd name="T14" fmla="*/ 241 w 308"/>
              <a:gd name="T15" fmla="*/ 68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94">
                <a:moveTo>
                  <a:pt x="241" y="68"/>
                </a:moveTo>
                <a:cubicBezTo>
                  <a:pt x="258" y="94"/>
                  <a:pt x="300" y="76"/>
                  <a:pt x="306" y="40"/>
                </a:cubicBezTo>
                <a:cubicBezTo>
                  <a:pt x="308" y="23"/>
                  <a:pt x="300" y="0"/>
                  <a:pt x="274" y="2"/>
                </a:cubicBezTo>
                <a:cubicBezTo>
                  <a:pt x="256" y="5"/>
                  <a:pt x="242" y="19"/>
                  <a:pt x="236" y="40"/>
                </a:cubicBezTo>
                <a:cubicBezTo>
                  <a:pt x="155" y="49"/>
                  <a:pt x="76" y="56"/>
                  <a:pt x="0" y="60"/>
                </a:cubicBezTo>
                <a:cubicBezTo>
                  <a:pt x="0" y="70"/>
                  <a:pt x="0" y="70"/>
                  <a:pt x="0" y="70"/>
                </a:cubicBezTo>
                <a:cubicBezTo>
                  <a:pt x="75" y="66"/>
                  <a:pt x="154" y="59"/>
                  <a:pt x="235" y="50"/>
                </a:cubicBezTo>
                <a:cubicBezTo>
                  <a:pt x="236" y="54"/>
                  <a:pt x="236" y="61"/>
                  <a:pt x="241" y="6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flipH="1">
            <a:off x="8066066" y="5445134"/>
            <a:ext cx="4125934" cy="728663"/>
          </a:xfrm>
          <a:custGeom>
            <a:avLst/>
            <a:gdLst>
              <a:gd name="T0" fmla="*/ 225 w 1799"/>
              <a:gd name="T1" fmla="*/ 116 h 318"/>
              <a:gd name="T2" fmla="*/ 754 w 1799"/>
              <a:gd name="T3" fmla="*/ 30 h 318"/>
              <a:gd name="T4" fmla="*/ 1291 w 1799"/>
              <a:gd name="T5" fmla="*/ 318 h 318"/>
              <a:gd name="T6" fmla="*/ 1799 w 1799"/>
              <a:gd name="T7" fmla="*/ 158 h 318"/>
              <a:gd name="T8" fmla="*/ 1794 w 1799"/>
              <a:gd name="T9" fmla="*/ 148 h 318"/>
              <a:gd name="T10" fmla="*/ 1293 w 1799"/>
              <a:gd name="T11" fmla="*/ 305 h 318"/>
              <a:gd name="T12" fmla="*/ 757 w 1799"/>
              <a:gd name="T13" fmla="*/ 19 h 318"/>
              <a:gd name="T14" fmla="*/ 229 w 1799"/>
              <a:gd name="T15" fmla="*/ 105 h 318"/>
              <a:gd name="T16" fmla="*/ 124 w 1799"/>
              <a:gd name="T17" fmla="*/ 0 h 318"/>
              <a:gd name="T18" fmla="*/ 0 w 1799"/>
              <a:gd name="T19" fmla="*/ 10 h 318"/>
              <a:gd name="T20" fmla="*/ 0 w 1799"/>
              <a:gd name="T21" fmla="*/ 20 h 318"/>
              <a:gd name="T22" fmla="*/ 119 w 1799"/>
              <a:gd name="T23" fmla="*/ 11 h 318"/>
              <a:gd name="T24" fmla="*/ 225 w 1799"/>
              <a:gd name="T25" fmla="*/ 11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99" h="318">
                <a:moveTo>
                  <a:pt x="225" y="116"/>
                </a:moveTo>
                <a:cubicBezTo>
                  <a:pt x="395" y="96"/>
                  <a:pt x="574" y="67"/>
                  <a:pt x="754" y="30"/>
                </a:cubicBezTo>
                <a:cubicBezTo>
                  <a:pt x="960" y="156"/>
                  <a:pt x="1040" y="197"/>
                  <a:pt x="1291" y="318"/>
                </a:cubicBezTo>
                <a:cubicBezTo>
                  <a:pt x="1464" y="270"/>
                  <a:pt x="1635" y="217"/>
                  <a:pt x="1799" y="158"/>
                </a:cubicBezTo>
                <a:cubicBezTo>
                  <a:pt x="1797" y="155"/>
                  <a:pt x="1796" y="151"/>
                  <a:pt x="1794" y="148"/>
                </a:cubicBezTo>
                <a:cubicBezTo>
                  <a:pt x="1632" y="206"/>
                  <a:pt x="1463" y="259"/>
                  <a:pt x="1293" y="305"/>
                </a:cubicBezTo>
                <a:cubicBezTo>
                  <a:pt x="1024" y="178"/>
                  <a:pt x="950" y="135"/>
                  <a:pt x="757" y="19"/>
                </a:cubicBezTo>
                <a:cubicBezTo>
                  <a:pt x="577" y="56"/>
                  <a:pt x="399" y="85"/>
                  <a:pt x="229" y="105"/>
                </a:cubicBezTo>
                <a:cubicBezTo>
                  <a:pt x="197" y="75"/>
                  <a:pt x="156" y="31"/>
                  <a:pt x="124" y="0"/>
                </a:cubicBezTo>
                <a:cubicBezTo>
                  <a:pt x="82" y="4"/>
                  <a:pt x="40" y="7"/>
                  <a:pt x="0" y="10"/>
                </a:cubicBezTo>
                <a:cubicBezTo>
                  <a:pt x="0" y="20"/>
                  <a:pt x="0" y="20"/>
                  <a:pt x="0" y="20"/>
                </a:cubicBezTo>
                <a:cubicBezTo>
                  <a:pt x="39" y="18"/>
                  <a:pt x="79" y="15"/>
                  <a:pt x="119" y="11"/>
                </a:cubicBezTo>
                <a:cubicBezTo>
                  <a:pt x="150" y="43"/>
                  <a:pt x="193" y="85"/>
                  <a:pt x="225" y="116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 flipH="1">
            <a:off x="11376020" y="2317754"/>
            <a:ext cx="679454" cy="296863"/>
          </a:xfrm>
          <a:custGeom>
            <a:avLst/>
            <a:gdLst>
              <a:gd name="T0" fmla="*/ 159 w 296"/>
              <a:gd name="T1" fmla="*/ 68 h 129"/>
              <a:gd name="T2" fmla="*/ 31 w 296"/>
              <a:gd name="T3" fmla="*/ 116 h 129"/>
              <a:gd name="T4" fmla="*/ 38 w 296"/>
              <a:gd name="T5" fmla="*/ 114 h 129"/>
              <a:gd name="T6" fmla="*/ 37 w 296"/>
              <a:gd name="T7" fmla="*/ 115 h 129"/>
              <a:gd name="T8" fmla="*/ 31 w 296"/>
              <a:gd name="T9" fmla="*/ 116 h 129"/>
              <a:gd name="T10" fmla="*/ 61 w 296"/>
              <a:gd name="T11" fmla="*/ 104 h 129"/>
              <a:gd name="T12" fmla="*/ 0 w 296"/>
              <a:gd name="T13" fmla="*/ 129 h 129"/>
              <a:gd name="T14" fmla="*/ 26 w 296"/>
              <a:gd name="T15" fmla="*/ 121 h 129"/>
              <a:gd name="T16" fmla="*/ 69 w 296"/>
              <a:gd name="T17" fmla="*/ 104 h 129"/>
              <a:gd name="T18" fmla="*/ 166 w 296"/>
              <a:gd name="T19" fmla="*/ 66 h 129"/>
              <a:gd name="T20" fmla="*/ 168 w 296"/>
              <a:gd name="T21" fmla="*/ 66 h 129"/>
              <a:gd name="T22" fmla="*/ 296 w 296"/>
              <a:gd name="T23" fmla="*/ 0 h 129"/>
              <a:gd name="T24" fmla="*/ 291 w 296"/>
              <a:gd name="T25" fmla="*/ 1 h 129"/>
              <a:gd name="T26" fmla="*/ 159 w 296"/>
              <a:gd name="T27" fmla="*/ 68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6" h="129">
                <a:moveTo>
                  <a:pt x="159" y="68"/>
                </a:moveTo>
                <a:cubicBezTo>
                  <a:pt x="123" y="80"/>
                  <a:pt x="82" y="94"/>
                  <a:pt x="31" y="116"/>
                </a:cubicBezTo>
                <a:cubicBezTo>
                  <a:pt x="33" y="116"/>
                  <a:pt x="36" y="115"/>
                  <a:pt x="38" y="114"/>
                </a:cubicBezTo>
                <a:cubicBezTo>
                  <a:pt x="37" y="114"/>
                  <a:pt x="37" y="115"/>
                  <a:pt x="37" y="115"/>
                </a:cubicBezTo>
                <a:cubicBezTo>
                  <a:pt x="35" y="115"/>
                  <a:pt x="33" y="116"/>
                  <a:pt x="31" y="116"/>
                </a:cubicBezTo>
                <a:cubicBezTo>
                  <a:pt x="42" y="111"/>
                  <a:pt x="50" y="108"/>
                  <a:pt x="61" y="104"/>
                </a:cubicBezTo>
                <a:cubicBezTo>
                  <a:pt x="36" y="111"/>
                  <a:pt x="1" y="126"/>
                  <a:pt x="0" y="129"/>
                </a:cubicBezTo>
                <a:cubicBezTo>
                  <a:pt x="1" y="129"/>
                  <a:pt x="3" y="129"/>
                  <a:pt x="26" y="121"/>
                </a:cubicBezTo>
                <a:cubicBezTo>
                  <a:pt x="27" y="121"/>
                  <a:pt x="58" y="109"/>
                  <a:pt x="69" y="104"/>
                </a:cubicBezTo>
                <a:cubicBezTo>
                  <a:pt x="101" y="92"/>
                  <a:pt x="133" y="77"/>
                  <a:pt x="166" y="66"/>
                </a:cubicBezTo>
                <a:cubicBezTo>
                  <a:pt x="168" y="66"/>
                  <a:pt x="168" y="66"/>
                  <a:pt x="168" y="66"/>
                </a:cubicBezTo>
                <a:cubicBezTo>
                  <a:pt x="201" y="44"/>
                  <a:pt x="244" y="22"/>
                  <a:pt x="296" y="0"/>
                </a:cubicBezTo>
                <a:cubicBezTo>
                  <a:pt x="294" y="1"/>
                  <a:pt x="293" y="1"/>
                  <a:pt x="291" y="1"/>
                </a:cubicBezTo>
                <a:cubicBezTo>
                  <a:pt x="237" y="23"/>
                  <a:pt x="193" y="46"/>
                  <a:pt x="159" y="6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 flipH="1">
            <a:off x="5335551" y="3241681"/>
            <a:ext cx="6856449" cy="3619505"/>
          </a:xfrm>
          <a:custGeom>
            <a:avLst/>
            <a:gdLst>
              <a:gd name="T0" fmla="*/ 1870 w 2990"/>
              <a:gd name="T1" fmla="*/ 1402 h 1577"/>
              <a:gd name="T2" fmla="*/ 2021 w 2990"/>
              <a:gd name="T3" fmla="*/ 1347 h 1577"/>
              <a:gd name="T4" fmla="*/ 2529 w 2990"/>
              <a:gd name="T5" fmla="*/ 1122 h 1577"/>
              <a:gd name="T6" fmla="*/ 2580 w 2990"/>
              <a:gd name="T7" fmla="*/ 820 h 1577"/>
              <a:gd name="T8" fmla="*/ 2976 w 2990"/>
              <a:gd name="T9" fmla="*/ 359 h 1577"/>
              <a:gd name="T10" fmla="*/ 2694 w 2990"/>
              <a:gd name="T11" fmla="*/ 34 h 1577"/>
              <a:gd name="T12" fmla="*/ 2667 w 2990"/>
              <a:gd name="T13" fmla="*/ 8 h 1577"/>
              <a:gd name="T14" fmla="*/ 2657 w 2990"/>
              <a:gd name="T15" fmla="*/ 0 h 1577"/>
              <a:gd name="T16" fmla="*/ 2687 w 2990"/>
              <a:gd name="T17" fmla="*/ 29 h 1577"/>
              <a:gd name="T18" fmla="*/ 2968 w 2990"/>
              <a:gd name="T19" fmla="*/ 352 h 1577"/>
              <a:gd name="T20" fmla="*/ 2570 w 2990"/>
              <a:gd name="T21" fmla="*/ 812 h 1577"/>
              <a:gd name="T22" fmla="*/ 2520 w 2990"/>
              <a:gd name="T23" fmla="*/ 1113 h 1577"/>
              <a:gd name="T24" fmla="*/ 2017 w 2990"/>
              <a:gd name="T25" fmla="*/ 1336 h 1577"/>
              <a:gd name="T26" fmla="*/ 1863 w 2990"/>
              <a:gd name="T27" fmla="*/ 1392 h 1577"/>
              <a:gd name="T28" fmla="*/ 1280 w 2990"/>
              <a:gd name="T29" fmla="*/ 1569 h 1577"/>
              <a:gd name="T30" fmla="*/ 956 w 2990"/>
              <a:gd name="T31" fmla="*/ 1405 h 1577"/>
              <a:gd name="T32" fmla="*/ 0 w 2990"/>
              <a:gd name="T33" fmla="*/ 1551 h 1577"/>
              <a:gd name="T34" fmla="*/ 0 w 2990"/>
              <a:gd name="T35" fmla="*/ 1563 h 1577"/>
              <a:gd name="T36" fmla="*/ 953 w 2990"/>
              <a:gd name="T37" fmla="*/ 1417 h 1577"/>
              <a:gd name="T38" fmla="*/ 1270 w 2990"/>
              <a:gd name="T39" fmla="*/ 1577 h 1577"/>
              <a:gd name="T40" fmla="*/ 1292 w 2990"/>
              <a:gd name="T41" fmla="*/ 1577 h 1577"/>
              <a:gd name="T42" fmla="*/ 1867 w 2990"/>
              <a:gd name="T43" fmla="*/ 1403 h 1577"/>
              <a:gd name="T44" fmla="*/ 1870 w 2990"/>
              <a:gd name="T45" fmla="*/ 1402 h 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990" h="1577">
                <a:moveTo>
                  <a:pt x="1870" y="1402"/>
                </a:moveTo>
                <a:cubicBezTo>
                  <a:pt x="1921" y="1384"/>
                  <a:pt x="1971" y="1365"/>
                  <a:pt x="2021" y="1347"/>
                </a:cubicBezTo>
                <a:cubicBezTo>
                  <a:pt x="2214" y="1273"/>
                  <a:pt x="2384" y="1198"/>
                  <a:pt x="2529" y="1122"/>
                </a:cubicBezTo>
                <a:cubicBezTo>
                  <a:pt x="2556" y="1014"/>
                  <a:pt x="2557" y="1011"/>
                  <a:pt x="2580" y="820"/>
                </a:cubicBezTo>
                <a:cubicBezTo>
                  <a:pt x="2851" y="653"/>
                  <a:pt x="2990" y="490"/>
                  <a:pt x="2976" y="359"/>
                </a:cubicBezTo>
                <a:cubicBezTo>
                  <a:pt x="2866" y="207"/>
                  <a:pt x="2835" y="170"/>
                  <a:pt x="2694" y="34"/>
                </a:cubicBezTo>
                <a:cubicBezTo>
                  <a:pt x="2686" y="25"/>
                  <a:pt x="2677" y="16"/>
                  <a:pt x="2667" y="8"/>
                </a:cubicBezTo>
                <a:cubicBezTo>
                  <a:pt x="2657" y="0"/>
                  <a:pt x="2657" y="0"/>
                  <a:pt x="2657" y="0"/>
                </a:cubicBezTo>
                <a:cubicBezTo>
                  <a:pt x="2669" y="9"/>
                  <a:pt x="2678" y="19"/>
                  <a:pt x="2687" y="29"/>
                </a:cubicBezTo>
                <a:cubicBezTo>
                  <a:pt x="2838" y="174"/>
                  <a:pt x="2865" y="209"/>
                  <a:pt x="2968" y="352"/>
                </a:cubicBezTo>
                <a:cubicBezTo>
                  <a:pt x="2981" y="484"/>
                  <a:pt x="2842" y="646"/>
                  <a:pt x="2570" y="812"/>
                </a:cubicBezTo>
                <a:cubicBezTo>
                  <a:pt x="2562" y="913"/>
                  <a:pt x="2561" y="917"/>
                  <a:pt x="2520" y="1113"/>
                </a:cubicBezTo>
                <a:cubicBezTo>
                  <a:pt x="2376" y="1188"/>
                  <a:pt x="2208" y="1263"/>
                  <a:pt x="2017" y="1336"/>
                </a:cubicBezTo>
                <a:cubicBezTo>
                  <a:pt x="1966" y="1355"/>
                  <a:pt x="1915" y="1374"/>
                  <a:pt x="1863" y="1392"/>
                </a:cubicBezTo>
                <a:cubicBezTo>
                  <a:pt x="1674" y="1458"/>
                  <a:pt x="1478" y="1517"/>
                  <a:pt x="1280" y="1569"/>
                </a:cubicBezTo>
                <a:cubicBezTo>
                  <a:pt x="1161" y="1512"/>
                  <a:pt x="1161" y="1512"/>
                  <a:pt x="956" y="1405"/>
                </a:cubicBezTo>
                <a:cubicBezTo>
                  <a:pt x="626" y="1479"/>
                  <a:pt x="297" y="1529"/>
                  <a:pt x="0" y="1551"/>
                </a:cubicBezTo>
                <a:cubicBezTo>
                  <a:pt x="0" y="1563"/>
                  <a:pt x="0" y="1563"/>
                  <a:pt x="0" y="1563"/>
                </a:cubicBezTo>
                <a:cubicBezTo>
                  <a:pt x="297" y="1540"/>
                  <a:pt x="624" y="1490"/>
                  <a:pt x="953" y="1417"/>
                </a:cubicBezTo>
                <a:cubicBezTo>
                  <a:pt x="1057" y="1474"/>
                  <a:pt x="1067" y="1478"/>
                  <a:pt x="1270" y="1577"/>
                </a:cubicBezTo>
                <a:cubicBezTo>
                  <a:pt x="1292" y="1577"/>
                  <a:pt x="1292" y="1577"/>
                  <a:pt x="1292" y="1577"/>
                </a:cubicBezTo>
                <a:cubicBezTo>
                  <a:pt x="1487" y="1527"/>
                  <a:pt x="1681" y="1468"/>
                  <a:pt x="1867" y="1403"/>
                </a:cubicBezTo>
                <a:cubicBezTo>
                  <a:pt x="1868" y="1402"/>
                  <a:pt x="1869" y="1402"/>
                  <a:pt x="1870" y="1402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 flipH="1">
            <a:off x="9631349" y="6646873"/>
            <a:ext cx="1585921" cy="214313"/>
          </a:xfrm>
          <a:custGeom>
            <a:avLst/>
            <a:gdLst>
              <a:gd name="T0" fmla="*/ 0 w 692"/>
              <a:gd name="T1" fmla="*/ 93 h 93"/>
              <a:gd name="T2" fmla="*/ 77 w 692"/>
              <a:gd name="T3" fmla="*/ 93 h 93"/>
              <a:gd name="T4" fmla="*/ 510 w 692"/>
              <a:gd name="T5" fmla="*/ 12 h 93"/>
              <a:gd name="T6" fmla="*/ 664 w 692"/>
              <a:gd name="T7" fmla="*/ 93 h 93"/>
              <a:gd name="T8" fmla="*/ 692 w 692"/>
              <a:gd name="T9" fmla="*/ 93 h 93"/>
              <a:gd name="T10" fmla="*/ 513 w 692"/>
              <a:gd name="T11" fmla="*/ 0 h 93"/>
              <a:gd name="T12" fmla="*/ 0 w 692"/>
              <a:gd name="T13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2" h="93">
                <a:moveTo>
                  <a:pt x="0" y="93"/>
                </a:moveTo>
                <a:cubicBezTo>
                  <a:pt x="77" y="93"/>
                  <a:pt x="77" y="93"/>
                  <a:pt x="77" y="93"/>
                </a:cubicBezTo>
                <a:cubicBezTo>
                  <a:pt x="219" y="71"/>
                  <a:pt x="364" y="44"/>
                  <a:pt x="510" y="12"/>
                </a:cubicBezTo>
                <a:cubicBezTo>
                  <a:pt x="576" y="48"/>
                  <a:pt x="616" y="69"/>
                  <a:pt x="664" y="93"/>
                </a:cubicBezTo>
                <a:cubicBezTo>
                  <a:pt x="692" y="93"/>
                  <a:pt x="692" y="93"/>
                  <a:pt x="692" y="93"/>
                </a:cubicBezTo>
                <a:cubicBezTo>
                  <a:pt x="650" y="72"/>
                  <a:pt x="598" y="45"/>
                  <a:pt x="513" y="0"/>
                </a:cubicBezTo>
                <a:cubicBezTo>
                  <a:pt x="340" y="38"/>
                  <a:pt x="167" y="69"/>
                  <a:pt x="0" y="9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 flipH="1">
            <a:off x="8169254" y="6765935"/>
            <a:ext cx="309564" cy="95250"/>
          </a:xfrm>
          <a:custGeom>
            <a:avLst/>
            <a:gdLst>
              <a:gd name="T0" fmla="*/ 133 w 135"/>
              <a:gd name="T1" fmla="*/ 6 h 41"/>
              <a:gd name="T2" fmla="*/ 131 w 135"/>
              <a:gd name="T3" fmla="*/ 0 h 41"/>
              <a:gd name="T4" fmla="*/ 0 w 135"/>
              <a:gd name="T5" fmla="*/ 41 h 41"/>
              <a:gd name="T6" fmla="*/ 40 w 135"/>
              <a:gd name="T7" fmla="*/ 41 h 41"/>
              <a:gd name="T8" fmla="*/ 135 w 135"/>
              <a:gd name="T9" fmla="*/ 11 h 41"/>
              <a:gd name="T10" fmla="*/ 133 w 135"/>
              <a:gd name="T11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" h="41">
                <a:moveTo>
                  <a:pt x="133" y="6"/>
                </a:moveTo>
                <a:cubicBezTo>
                  <a:pt x="133" y="4"/>
                  <a:pt x="132" y="2"/>
                  <a:pt x="131" y="0"/>
                </a:cubicBezTo>
                <a:cubicBezTo>
                  <a:pt x="88" y="14"/>
                  <a:pt x="44" y="28"/>
                  <a:pt x="0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72" y="32"/>
                  <a:pt x="104" y="21"/>
                  <a:pt x="135" y="11"/>
                </a:cubicBezTo>
                <a:cubicBezTo>
                  <a:pt x="135" y="9"/>
                  <a:pt x="134" y="7"/>
                  <a:pt x="133" y="6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 flipH="1">
            <a:off x="4290970" y="5508634"/>
            <a:ext cx="1619259" cy="1352552"/>
          </a:xfrm>
          <a:custGeom>
            <a:avLst/>
            <a:gdLst>
              <a:gd name="T0" fmla="*/ 296 w 706"/>
              <a:gd name="T1" fmla="*/ 198 h 589"/>
              <a:gd name="T2" fmla="*/ 407 w 706"/>
              <a:gd name="T3" fmla="*/ 100 h 589"/>
              <a:gd name="T4" fmla="*/ 513 w 706"/>
              <a:gd name="T5" fmla="*/ 163 h 589"/>
              <a:gd name="T6" fmla="*/ 514 w 706"/>
              <a:gd name="T7" fmla="*/ 164 h 589"/>
              <a:gd name="T8" fmla="*/ 598 w 706"/>
              <a:gd name="T9" fmla="*/ 12 h 589"/>
              <a:gd name="T10" fmla="*/ 706 w 706"/>
              <a:gd name="T11" fmla="*/ 191 h 589"/>
              <a:gd name="T12" fmla="*/ 702 w 706"/>
              <a:gd name="T13" fmla="*/ 177 h 589"/>
              <a:gd name="T14" fmla="*/ 594 w 706"/>
              <a:gd name="T15" fmla="*/ 0 h 589"/>
              <a:gd name="T16" fmla="*/ 511 w 706"/>
              <a:gd name="T17" fmla="*/ 152 h 589"/>
              <a:gd name="T18" fmla="*/ 405 w 706"/>
              <a:gd name="T19" fmla="*/ 89 h 589"/>
              <a:gd name="T20" fmla="*/ 404 w 706"/>
              <a:gd name="T21" fmla="*/ 88 h 589"/>
              <a:gd name="T22" fmla="*/ 289 w 706"/>
              <a:gd name="T23" fmla="*/ 189 h 589"/>
              <a:gd name="T24" fmla="*/ 250 w 706"/>
              <a:gd name="T25" fmla="*/ 442 h 589"/>
              <a:gd name="T26" fmla="*/ 0 w 706"/>
              <a:gd name="T27" fmla="*/ 589 h 589"/>
              <a:gd name="T28" fmla="*/ 25 w 706"/>
              <a:gd name="T29" fmla="*/ 589 h 589"/>
              <a:gd name="T30" fmla="*/ 258 w 706"/>
              <a:gd name="T31" fmla="*/ 451 h 589"/>
              <a:gd name="T32" fmla="*/ 296 w 706"/>
              <a:gd name="T33" fmla="*/ 198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06" h="589">
                <a:moveTo>
                  <a:pt x="296" y="198"/>
                </a:moveTo>
                <a:cubicBezTo>
                  <a:pt x="338" y="165"/>
                  <a:pt x="376" y="132"/>
                  <a:pt x="407" y="100"/>
                </a:cubicBezTo>
                <a:cubicBezTo>
                  <a:pt x="422" y="106"/>
                  <a:pt x="422" y="106"/>
                  <a:pt x="513" y="163"/>
                </a:cubicBezTo>
                <a:cubicBezTo>
                  <a:pt x="514" y="164"/>
                  <a:pt x="514" y="164"/>
                  <a:pt x="514" y="164"/>
                </a:cubicBezTo>
                <a:cubicBezTo>
                  <a:pt x="557" y="111"/>
                  <a:pt x="586" y="60"/>
                  <a:pt x="598" y="12"/>
                </a:cubicBezTo>
                <a:cubicBezTo>
                  <a:pt x="665" y="89"/>
                  <a:pt x="671" y="104"/>
                  <a:pt x="706" y="191"/>
                </a:cubicBezTo>
                <a:cubicBezTo>
                  <a:pt x="702" y="177"/>
                  <a:pt x="702" y="177"/>
                  <a:pt x="702" y="177"/>
                </a:cubicBezTo>
                <a:cubicBezTo>
                  <a:pt x="670" y="92"/>
                  <a:pt x="657" y="76"/>
                  <a:pt x="594" y="0"/>
                </a:cubicBezTo>
                <a:cubicBezTo>
                  <a:pt x="582" y="48"/>
                  <a:pt x="554" y="99"/>
                  <a:pt x="511" y="152"/>
                </a:cubicBezTo>
                <a:cubicBezTo>
                  <a:pt x="423" y="96"/>
                  <a:pt x="423" y="96"/>
                  <a:pt x="405" y="89"/>
                </a:cubicBezTo>
                <a:cubicBezTo>
                  <a:pt x="404" y="88"/>
                  <a:pt x="404" y="88"/>
                  <a:pt x="404" y="88"/>
                </a:cubicBezTo>
                <a:cubicBezTo>
                  <a:pt x="371" y="121"/>
                  <a:pt x="333" y="155"/>
                  <a:pt x="289" y="189"/>
                </a:cubicBezTo>
                <a:cubicBezTo>
                  <a:pt x="280" y="266"/>
                  <a:pt x="264" y="367"/>
                  <a:pt x="250" y="442"/>
                </a:cubicBezTo>
                <a:cubicBezTo>
                  <a:pt x="177" y="491"/>
                  <a:pt x="93" y="540"/>
                  <a:pt x="0" y="589"/>
                </a:cubicBezTo>
                <a:cubicBezTo>
                  <a:pt x="25" y="589"/>
                  <a:pt x="25" y="589"/>
                  <a:pt x="25" y="589"/>
                </a:cubicBezTo>
                <a:cubicBezTo>
                  <a:pt x="111" y="543"/>
                  <a:pt x="189" y="497"/>
                  <a:pt x="258" y="451"/>
                </a:cubicBezTo>
                <a:cubicBezTo>
                  <a:pt x="272" y="376"/>
                  <a:pt x="287" y="274"/>
                  <a:pt x="296" y="19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 flipH="1">
            <a:off x="10642592" y="2100267"/>
            <a:ext cx="1249369" cy="492126"/>
          </a:xfrm>
          <a:custGeom>
            <a:avLst/>
            <a:gdLst>
              <a:gd name="T0" fmla="*/ 520 w 545"/>
              <a:gd name="T1" fmla="*/ 8 h 214"/>
              <a:gd name="T2" fmla="*/ 519 w 545"/>
              <a:gd name="T3" fmla="*/ 12 h 214"/>
              <a:gd name="T4" fmla="*/ 529 w 545"/>
              <a:gd name="T5" fmla="*/ 7 h 214"/>
              <a:gd name="T6" fmla="*/ 491 w 545"/>
              <a:gd name="T7" fmla="*/ 28 h 214"/>
              <a:gd name="T8" fmla="*/ 302 w 545"/>
              <a:gd name="T9" fmla="*/ 81 h 214"/>
              <a:gd name="T10" fmla="*/ 301 w 545"/>
              <a:gd name="T11" fmla="*/ 82 h 214"/>
              <a:gd name="T12" fmla="*/ 279 w 545"/>
              <a:gd name="T13" fmla="*/ 91 h 214"/>
              <a:gd name="T14" fmla="*/ 154 w 545"/>
              <a:gd name="T15" fmla="*/ 160 h 214"/>
              <a:gd name="T16" fmla="*/ 40 w 545"/>
              <a:gd name="T17" fmla="*/ 199 h 214"/>
              <a:gd name="T18" fmla="*/ 48 w 545"/>
              <a:gd name="T19" fmla="*/ 197 h 214"/>
              <a:gd name="T20" fmla="*/ 47 w 545"/>
              <a:gd name="T21" fmla="*/ 197 h 214"/>
              <a:gd name="T22" fmla="*/ 40 w 545"/>
              <a:gd name="T23" fmla="*/ 199 h 214"/>
              <a:gd name="T24" fmla="*/ 67 w 545"/>
              <a:gd name="T25" fmla="*/ 189 h 214"/>
              <a:gd name="T26" fmla="*/ 0 w 545"/>
              <a:gd name="T27" fmla="*/ 213 h 214"/>
              <a:gd name="T28" fmla="*/ 31 w 545"/>
              <a:gd name="T29" fmla="*/ 205 h 214"/>
              <a:gd name="T30" fmla="*/ 78 w 545"/>
              <a:gd name="T31" fmla="*/ 187 h 214"/>
              <a:gd name="T32" fmla="*/ 162 w 545"/>
              <a:gd name="T33" fmla="*/ 158 h 214"/>
              <a:gd name="T34" fmla="*/ 163 w 545"/>
              <a:gd name="T35" fmla="*/ 158 h 214"/>
              <a:gd name="T36" fmla="*/ 285 w 545"/>
              <a:gd name="T37" fmla="*/ 90 h 214"/>
              <a:gd name="T38" fmla="*/ 307 w 545"/>
              <a:gd name="T39" fmla="*/ 82 h 214"/>
              <a:gd name="T40" fmla="*/ 491 w 545"/>
              <a:gd name="T41" fmla="*/ 29 h 214"/>
              <a:gd name="T42" fmla="*/ 520 w 545"/>
              <a:gd name="T43" fmla="*/ 12 h 214"/>
              <a:gd name="T44" fmla="*/ 525 w 545"/>
              <a:gd name="T45" fmla="*/ 12 h 214"/>
              <a:gd name="T46" fmla="*/ 544 w 545"/>
              <a:gd name="T47" fmla="*/ 3 h 214"/>
              <a:gd name="T48" fmla="*/ 520 w 545"/>
              <a:gd name="T49" fmla="*/ 8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45" h="214">
                <a:moveTo>
                  <a:pt x="520" y="8"/>
                </a:moveTo>
                <a:cubicBezTo>
                  <a:pt x="518" y="10"/>
                  <a:pt x="518" y="11"/>
                  <a:pt x="519" y="12"/>
                </a:cubicBezTo>
                <a:cubicBezTo>
                  <a:pt x="523" y="10"/>
                  <a:pt x="525" y="9"/>
                  <a:pt x="529" y="7"/>
                </a:cubicBezTo>
                <a:cubicBezTo>
                  <a:pt x="512" y="14"/>
                  <a:pt x="502" y="21"/>
                  <a:pt x="491" y="28"/>
                </a:cubicBezTo>
                <a:cubicBezTo>
                  <a:pt x="427" y="41"/>
                  <a:pt x="362" y="59"/>
                  <a:pt x="302" y="81"/>
                </a:cubicBezTo>
                <a:cubicBezTo>
                  <a:pt x="302" y="82"/>
                  <a:pt x="302" y="82"/>
                  <a:pt x="301" y="82"/>
                </a:cubicBezTo>
                <a:cubicBezTo>
                  <a:pt x="294" y="85"/>
                  <a:pt x="286" y="88"/>
                  <a:pt x="279" y="91"/>
                </a:cubicBezTo>
                <a:cubicBezTo>
                  <a:pt x="223" y="113"/>
                  <a:pt x="181" y="137"/>
                  <a:pt x="154" y="160"/>
                </a:cubicBezTo>
                <a:cubicBezTo>
                  <a:pt x="113" y="173"/>
                  <a:pt x="78" y="184"/>
                  <a:pt x="40" y="199"/>
                </a:cubicBezTo>
                <a:cubicBezTo>
                  <a:pt x="43" y="198"/>
                  <a:pt x="46" y="197"/>
                  <a:pt x="48" y="197"/>
                </a:cubicBezTo>
                <a:cubicBezTo>
                  <a:pt x="48" y="197"/>
                  <a:pt x="47" y="197"/>
                  <a:pt x="47" y="197"/>
                </a:cubicBezTo>
                <a:cubicBezTo>
                  <a:pt x="45" y="198"/>
                  <a:pt x="42" y="198"/>
                  <a:pt x="40" y="199"/>
                </a:cubicBezTo>
                <a:cubicBezTo>
                  <a:pt x="50" y="195"/>
                  <a:pt x="57" y="193"/>
                  <a:pt x="67" y="189"/>
                </a:cubicBezTo>
                <a:cubicBezTo>
                  <a:pt x="37" y="196"/>
                  <a:pt x="0" y="210"/>
                  <a:pt x="0" y="213"/>
                </a:cubicBezTo>
                <a:cubicBezTo>
                  <a:pt x="1" y="214"/>
                  <a:pt x="4" y="214"/>
                  <a:pt x="31" y="205"/>
                </a:cubicBezTo>
                <a:cubicBezTo>
                  <a:pt x="33" y="204"/>
                  <a:pt x="72" y="191"/>
                  <a:pt x="78" y="187"/>
                </a:cubicBezTo>
                <a:cubicBezTo>
                  <a:pt x="106" y="178"/>
                  <a:pt x="134" y="167"/>
                  <a:pt x="162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90" y="136"/>
                  <a:pt x="231" y="113"/>
                  <a:pt x="285" y="90"/>
                </a:cubicBezTo>
                <a:cubicBezTo>
                  <a:pt x="292" y="87"/>
                  <a:pt x="299" y="85"/>
                  <a:pt x="307" y="82"/>
                </a:cubicBezTo>
                <a:cubicBezTo>
                  <a:pt x="365" y="60"/>
                  <a:pt x="428" y="42"/>
                  <a:pt x="491" y="29"/>
                </a:cubicBezTo>
                <a:cubicBezTo>
                  <a:pt x="502" y="22"/>
                  <a:pt x="511" y="16"/>
                  <a:pt x="520" y="12"/>
                </a:cubicBezTo>
                <a:cubicBezTo>
                  <a:pt x="521" y="12"/>
                  <a:pt x="522" y="12"/>
                  <a:pt x="525" y="12"/>
                </a:cubicBezTo>
                <a:cubicBezTo>
                  <a:pt x="534" y="10"/>
                  <a:pt x="544" y="4"/>
                  <a:pt x="544" y="3"/>
                </a:cubicBezTo>
                <a:cubicBezTo>
                  <a:pt x="545" y="0"/>
                  <a:pt x="525" y="4"/>
                  <a:pt x="520" y="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 flipH="1">
            <a:off x="9844075" y="2954343"/>
            <a:ext cx="34925" cy="14288"/>
          </a:xfrm>
          <a:custGeom>
            <a:avLst/>
            <a:gdLst>
              <a:gd name="T0" fmla="*/ 15 w 15"/>
              <a:gd name="T1" fmla="*/ 6 h 6"/>
              <a:gd name="T2" fmla="*/ 0 w 15"/>
              <a:gd name="T3" fmla="*/ 0 h 6"/>
              <a:gd name="T4" fmla="*/ 15 w 15"/>
              <a:gd name="T5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" h="6">
                <a:moveTo>
                  <a:pt x="15" y="6"/>
                </a:moveTo>
                <a:cubicBezTo>
                  <a:pt x="0" y="0"/>
                  <a:pt x="0" y="0"/>
                  <a:pt x="0" y="0"/>
                </a:cubicBezTo>
                <a:cubicBezTo>
                  <a:pt x="4" y="2"/>
                  <a:pt x="9" y="4"/>
                  <a:pt x="15" y="6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Freeform 26"/>
          <p:cNvSpPr>
            <a:spLocks noEditPoints="1"/>
          </p:cNvSpPr>
          <p:nvPr/>
        </p:nvSpPr>
        <p:spPr bwMode="auto">
          <a:xfrm flipH="1">
            <a:off x="7454875" y="2290767"/>
            <a:ext cx="2466988" cy="746126"/>
          </a:xfrm>
          <a:custGeom>
            <a:avLst/>
            <a:gdLst>
              <a:gd name="T0" fmla="*/ 974 w 1076"/>
              <a:gd name="T1" fmla="*/ 20 h 325"/>
              <a:gd name="T2" fmla="*/ 998 w 1076"/>
              <a:gd name="T3" fmla="*/ 28 h 325"/>
              <a:gd name="T4" fmla="*/ 987 w 1076"/>
              <a:gd name="T5" fmla="*/ 24 h 325"/>
              <a:gd name="T6" fmla="*/ 937 w 1076"/>
              <a:gd name="T7" fmla="*/ 6 h 325"/>
              <a:gd name="T8" fmla="*/ 918 w 1076"/>
              <a:gd name="T9" fmla="*/ 0 h 325"/>
              <a:gd name="T10" fmla="*/ 921 w 1076"/>
              <a:gd name="T11" fmla="*/ 1 h 325"/>
              <a:gd name="T12" fmla="*/ 968 w 1076"/>
              <a:gd name="T13" fmla="*/ 18 h 325"/>
              <a:gd name="T14" fmla="*/ 1065 w 1076"/>
              <a:gd name="T15" fmla="*/ 81 h 325"/>
              <a:gd name="T16" fmla="*/ 774 w 1076"/>
              <a:gd name="T17" fmla="*/ 41 h 325"/>
              <a:gd name="T18" fmla="*/ 566 w 1076"/>
              <a:gd name="T19" fmla="*/ 284 h 325"/>
              <a:gd name="T20" fmla="*/ 302 w 1076"/>
              <a:gd name="T21" fmla="*/ 230 h 325"/>
              <a:gd name="T22" fmla="*/ 104 w 1076"/>
              <a:gd name="T23" fmla="*/ 318 h 325"/>
              <a:gd name="T24" fmla="*/ 60 w 1076"/>
              <a:gd name="T25" fmla="*/ 304 h 325"/>
              <a:gd name="T26" fmla="*/ 51 w 1076"/>
              <a:gd name="T27" fmla="*/ 288 h 325"/>
              <a:gd name="T28" fmla="*/ 8 w 1076"/>
              <a:gd name="T29" fmla="*/ 271 h 325"/>
              <a:gd name="T30" fmla="*/ 3 w 1076"/>
              <a:gd name="T31" fmla="*/ 284 h 325"/>
              <a:gd name="T32" fmla="*/ 31 w 1076"/>
              <a:gd name="T33" fmla="*/ 311 h 325"/>
              <a:gd name="T34" fmla="*/ 60 w 1076"/>
              <a:gd name="T35" fmla="*/ 309 h 325"/>
              <a:gd name="T36" fmla="*/ 108 w 1076"/>
              <a:gd name="T37" fmla="*/ 325 h 325"/>
              <a:gd name="T38" fmla="*/ 309 w 1076"/>
              <a:gd name="T39" fmla="*/ 236 h 325"/>
              <a:gd name="T40" fmla="*/ 573 w 1076"/>
              <a:gd name="T41" fmla="*/ 290 h 325"/>
              <a:gd name="T42" fmla="*/ 785 w 1076"/>
              <a:gd name="T43" fmla="*/ 45 h 325"/>
              <a:gd name="T44" fmla="*/ 1076 w 1076"/>
              <a:gd name="T45" fmla="*/ 86 h 325"/>
              <a:gd name="T46" fmla="*/ 974 w 1076"/>
              <a:gd name="T47" fmla="*/ 20 h 325"/>
              <a:gd name="T48" fmla="*/ 19 w 1076"/>
              <a:gd name="T49" fmla="*/ 289 h 325"/>
              <a:gd name="T50" fmla="*/ 34 w 1076"/>
              <a:gd name="T51" fmla="*/ 295 h 325"/>
              <a:gd name="T52" fmla="*/ 19 w 1076"/>
              <a:gd name="T53" fmla="*/ 289 h 325"/>
              <a:gd name="T54" fmla="*/ 40 w 1076"/>
              <a:gd name="T55" fmla="*/ 297 h 325"/>
              <a:gd name="T56" fmla="*/ 55 w 1076"/>
              <a:gd name="T57" fmla="*/ 302 h 325"/>
              <a:gd name="T58" fmla="*/ 40 w 1076"/>
              <a:gd name="T59" fmla="*/ 297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76" h="325">
                <a:moveTo>
                  <a:pt x="974" y="20"/>
                </a:moveTo>
                <a:cubicBezTo>
                  <a:pt x="987" y="24"/>
                  <a:pt x="997" y="28"/>
                  <a:pt x="998" y="28"/>
                </a:cubicBezTo>
                <a:cubicBezTo>
                  <a:pt x="994" y="27"/>
                  <a:pt x="991" y="26"/>
                  <a:pt x="987" y="24"/>
                </a:cubicBezTo>
                <a:cubicBezTo>
                  <a:pt x="937" y="6"/>
                  <a:pt x="937" y="6"/>
                  <a:pt x="937" y="6"/>
                </a:cubicBezTo>
                <a:cubicBezTo>
                  <a:pt x="920" y="0"/>
                  <a:pt x="919" y="0"/>
                  <a:pt x="918" y="0"/>
                </a:cubicBezTo>
                <a:cubicBezTo>
                  <a:pt x="919" y="0"/>
                  <a:pt x="920" y="0"/>
                  <a:pt x="921" y="1"/>
                </a:cubicBezTo>
                <a:cubicBezTo>
                  <a:pt x="925" y="2"/>
                  <a:pt x="948" y="11"/>
                  <a:pt x="968" y="18"/>
                </a:cubicBezTo>
                <a:cubicBezTo>
                  <a:pt x="1012" y="36"/>
                  <a:pt x="1044" y="57"/>
                  <a:pt x="1065" y="81"/>
                </a:cubicBezTo>
                <a:cubicBezTo>
                  <a:pt x="958" y="61"/>
                  <a:pt x="930" y="57"/>
                  <a:pt x="774" y="41"/>
                </a:cubicBezTo>
                <a:cubicBezTo>
                  <a:pt x="781" y="110"/>
                  <a:pt x="708" y="196"/>
                  <a:pt x="566" y="284"/>
                </a:cubicBezTo>
                <a:cubicBezTo>
                  <a:pt x="460" y="263"/>
                  <a:pt x="460" y="263"/>
                  <a:pt x="302" y="230"/>
                </a:cubicBezTo>
                <a:cubicBezTo>
                  <a:pt x="245" y="260"/>
                  <a:pt x="179" y="290"/>
                  <a:pt x="104" y="318"/>
                </a:cubicBezTo>
                <a:cubicBezTo>
                  <a:pt x="60" y="304"/>
                  <a:pt x="60" y="304"/>
                  <a:pt x="60" y="304"/>
                </a:cubicBezTo>
                <a:cubicBezTo>
                  <a:pt x="60" y="302"/>
                  <a:pt x="59" y="296"/>
                  <a:pt x="51" y="288"/>
                </a:cubicBezTo>
                <a:cubicBezTo>
                  <a:pt x="42" y="279"/>
                  <a:pt x="22" y="267"/>
                  <a:pt x="8" y="271"/>
                </a:cubicBezTo>
                <a:cubicBezTo>
                  <a:pt x="6" y="272"/>
                  <a:pt x="0" y="275"/>
                  <a:pt x="3" y="284"/>
                </a:cubicBezTo>
                <a:cubicBezTo>
                  <a:pt x="5" y="292"/>
                  <a:pt x="16" y="304"/>
                  <a:pt x="31" y="311"/>
                </a:cubicBezTo>
                <a:cubicBezTo>
                  <a:pt x="42" y="316"/>
                  <a:pt x="55" y="317"/>
                  <a:pt x="60" y="309"/>
                </a:cubicBezTo>
                <a:cubicBezTo>
                  <a:pt x="108" y="325"/>
                  <a:pt x="108" y="325"/>
                  <a:pt x="108" y="325"/>
                </a:cubicBezTo>
                <a:cubicBezTo>
                  <a:pt x="184" y="296"/>
                  <a:pt x="251" y="266"/>
                  <a:pt x="309" y="236"/>
                </a:cubicBezTo>
                <a:cubicBezTo>
                  <a:pt x="388" y="253"/>
                  <a:pt x="409" y="257"/>
                  <a:pt x="573" y="290"/>
                </a:cubicBezTo>
                <a:cubicBezTo>
                  <a:pt x="718" y="201"/>
                  <a:pt x="792" y="115"/>
                  <a:pt x="785" y="45"/>
                </a:cubicBezTo>
                <a:cubicBezTo>
                  <a:pt x="945" y="61"/>
                  <a:pt x="970" y="66"/>
                  <a:pt x="1076" y="86"/>
                </a:cubicBezTo>
                <a:cubicBezTo>
                  <a:pt x="1055" y="61"/>
                  <a:pt x="1022" y="40"/>
                  <a:pt x="974" y="20"/>
                </a:cubicBezTo>
                <a:close/>
                <a:moveTo>
                  <a:pt x="19" y="289"/>
                </a:moveTo>
                <a:cubicBezTo>
                  <a:pt x="34" y="295"/>
                  <a:pt x="34" y="295"/>
                  <a:pt x="34" y="295"/>
                </a:cubicBezTo>
                <a:cubicBezTo>
                  <a:pt x="28" y="293"/>
                  <a:pt x="23" y="291"/>
                  <a:pt x="19" y="289"/>
                </a:cubicBezTo>
                <a:close/>
                <a:moveTo>
                  <a:pt x="40" y="297"/>
                </a:moveTo>
                <a:cubicBezTo>
                  <a:pt x="45" y="299"/>
                  <a:pt x="50" y="300"/>
                  <a:pt x="55" y="302"/>
                </a:cubicBezTo>
                <a:lnTo>
                  <a:pt x="40" y="297"/>
                </a:ln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 flipH="1">
            <a:off x="9953613" y="2943230"/>
            <a:ext cx="141288" cy="115888"/>
          </a:xfrm>
          <a:custGeom>
            <a:avLst/>
            <a:gdLst>
              <a:gd name="T0" fmla="*/ 9 w 61"/>
              <a:gd name="T1" fmla="*/ 4 h 51"/>
              <a:gd name="T2" fmla="*/ 10 w 61"/>
              <a:gd name="T3" fmla="*/ 32 h 51"/>
              <a:gd name="T4" fmla="*/ 39 w 61"/>
              <a:gd name="T5" fmla="*/ 49 h 51"/>
              <a:gd name="T6" fmla="*/ 49 w 61"/>
              <a:gd name="T7" fmla="*/ 22 h 51"/>
              <a:gd name="T8" fmla="*/ 9 w 61"/>
              <a:gd name="T9" fmla="*/ 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" h="51">
                <a:moveTo>
                  <a:pt x="9" y="4"/>
                </a:moveTo>
                <a:cubicBezTo>
                  <a:pt x="0" y="8"/>
                  <a:pt x="0" y="18"/>
                  <a:pt x="10" y="32"/>
                </a:cubicBezTo>
                <a:cubicBezTo>
                  <a:pt x="22" y="45"/>
                  <a:pt x="33" y="48"/>
                  <a:pt x="39" y="49"/>
                </a:cubicBezTo>
                <a:cubicBezTo>
                  <a:pt x="56" y="51"/>
                  <a:pt x="61" y="37"/>
                  <a:pt x="49" y="22"/>
                </a:cubicBezTo>
                <a:cubicBezTo>
                  <a:pt x="41" y="12"/>
                  <a:pt x="23" y="0"/>
                  <a:pt x="9" y="4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 flipH="1">
            <a:off x="10133002" y="2736855"/>
            <a:ext cx="2058998" cy="1042989"/>
          </a:xfrm>
          <a:custGeom>
            <a:avLst/>
            <a:gdLst>
              <a:gd name="T0" fmla="*/ 105 w 898"/>
              <a:gd name="T1" fmla="*/ 408 h 455"/>
              <a:gd name="T2" fmla="*/ 195 w 898"/>
              <a:gd name="T3" fmla="*/ 327 h 455"/>
              <a:gd name="T4" fmla="*/ 267 w 898"/>
              <a:gd name="T5" fmla="*/ 323 h 455"/>
              <a:gd name="T6" fmla="*/ 284 w 898"/>
              <a:gd name="T7" fmla="*/ 382 h 455"/>
              <a:gd name="T8" fmla="*/ 657 w 898"/>
              <a:gd name="T9" fmla="*/ 324 h 455"/>
              <a:gd name="T10" fmla="*/ 733 w 898"/>
              <a:gd name="T11" fmla="*/ 154 h 455"/>
              <a:gd name="T12" fmla="*/ 882 w 898"/>
              <a:gd name="T13" fmla="*/ 113 h 455"/>
              <a:gd name="T14" fmla="*/ 877 w 898"/>
              <a:gd name="T15" fmla="*/ 39 h 455"/>
              <a:gd name="T16" fmla="*/ 886 w 898"/>
              <a:gd name="T17" fmla="*/ 41 h 455"/>
              <a:gd name="T18" fmla="*/ 886 w 898"/>
              <a:gd name="T19" fmla="*/ 18 h 455"/>
              <a:gd name="T20" fmla="*/ 851 w 898"/>
              <a:gd name="T21" fmla="*/ 3 h 455"/>
              <a:gd name="T22" fmla="*/ 871 w 898"/>
              <a:gd name="T23" fmla="*/ 37 h 455"/>
              <a:gd name="T24" fmla="*/ 876 w 898"/>
              <a:gd name="T25" fmla="*/ 107 h 455"/>
              <a:gd name="T26" fmla="*/ 729 w 898"/>
              <a:gd name="T27" fmla="*/ 148 h 455"/>
              <a:gd name="T28" fmla="*/ 653 w 898"/>
              <a:gd name="T29" fmla="*/ 317 h 455"/>
              <a:gd name="T30" fmla="*/ 289 w 898"/>
              <a:gd name="T31" fmla="*/ 373 h 455"/>
              <a:gd name="T32" fmla="*/ 273 w 898"/>
              <a:gd name="T33" fmla="*/ 315 h 455"/>
              <a:gd name="T34" fmla="*/ 198 w 898"/>
              <a:gd name="T35" fmla="*/ 319 h 455"/>
              <a:gd name="T36" fmla="*/ 107 w 898"/>
              <a:gd name="T37" fmla="*/ 399 h 455"/>
              <a:gd name="T38" fmla="*/ 59 w 898"/>
              <a:gd name="T39" fmla="*/ 400 h 455"/>
              <a:gd name="T40" fmla="*/ 0 w 898"/>
              <a:gd name="T41" fmla="*/ 449 h 455"/>
              <a:gd name="T42" fmla="*/ 0 w 898"/>
              <a:gd name="T43" fmla="*/ 455 h 455"/>
              <a:gd name="T44" fmla="*/ 56 w 898"/>
              <a:gd name="T45" fmla="*/ 408 h 455"/>
              <a:gd name="T46" fmla="*/ 105 w 898"/>
              <a:gd name="T47" fmla="*/ 4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98" h="455">
                <a:moveTo>
                  <a:pt x="105" y="408"/>
                </a:moveTo>
                <a:cubicBezTo>
                  <a:pt x="195" y="327"/>
                  <a:pt x="195" y="327"/>
                  <a:pt x="195" y="327"/>
                </a:cubicBezTo>
                <a:cubicBezTo>
                  <a:pt x="219" y="326"/>
                  <a:pt x="243" y="325"/>
                  <a:pt x="267" y="323"/>
                </a:cubicBezTo>
                <a:cubicBezTo>
                  <a:pt x="284" y="382"/>
                  <a:pt x="284" y="382"/>
                  <a:pt x="284" y="382"/>
                </a:cubicBezTo>
                <a:cubicBezTo>
                  <a:pt x="402" y="371"/>
                  <a:pt x="529" y="351"/>
                  <a:pt x="657" y="324"/>
                </a:cubicBezTo>
                <a:cubicBezTo>
                  <a:pt x="692" y="260"/>
                  <a:pt x="693" y="258"/>
                  <a:pt x="733" y="154"/>
                </a:cubicBezTo>
                <a:cubicBezTo>
                  <a:pt x="783" y="142"/>
                  <a:pt x="833" y="128"/>
                  <a:pt x="882" y="113"/>
                </a:cubicBezTo>
                <a:cubicBezTo>
                  <a:pt x="883" y="91"/>
                  <a:pt x="879" y="61"/>
                  <a:pt x="877" y="39"/>
                </a:cubicBezTo>
                <a:cubicBezTo>
                  <a:pt x="879" y="40"/>
                  <a:pt x="882" y="41"/>
                  <a:pt x="886" y="41"/>
                </a:cubicBezTo>
                <a:cubicBezTo>
                  <a:pt x="898" y="41"/>
                  <a:pt x="898" y="30"/>
                  <a:pt x="886" y="18"/>
                </a:cubicBezTo>
                <a:cubicBezTo>
                  <a:pt x="878" y="10"/>
                  <a:pt x="861" y="0"/>
                  <a:pt x="851" y="3"/>
                </a:cubicBezTo>
                <a:cubicBezTo>
                  <a:pt x="839" y="8"/>
                  <a:pt x="853" y="27"/>
                  <a:pt x="871" y="37"/>
                </a:cubicBezTo>
                <a:cubicBezTo>
                  <a:pt x="875" y="58"/>
                  <a:pt x="874" y="86"/>
                  <a:pt x="876" y="107"/>
                </a:cubicBezTo>
                <a:cubicBezTo>
                  <a:pt x="828" y="122"/>
                  <a:pt x="778" y="136"/>
                  <a:pt x="729" y="148"/>
                </a:cubicBezTo>
                <a:cubicBezTo>
                  <a:pt x="711" y="202"/>
                  <a:pt x="709" y="206"/>
                  <a:pt x="653" y="317"/>
                </a:cubicBezTo>
                <a:cubicBezTo>
                  <a:pt x="528" y="343"/>
                  <a:pt x="404" y="362"/>
                  <a:pt x="289" y="373"/>
                </a:cubicBezTo>
                <a:cubicBezTo>
                  <a:pt x="273" y="315"/>
                  <a:pt x="273" y="315"/>
                  <a:pt x="273" y="315"/>
                </a:cubicBezTo>
                <a:cubicBezTo>
                  <a:pt x="247" y="317"/>
                  <a:pt x="222" y="318"/>
                  <a:pt x="198" y="319"/>
                </a:cubicBezTo>
                <a:cubicBezTo>
                  <a:pt x="107" y="399"/>
                  <a:pt x="107" y="399"/>
                  <a:pt x="107" y="399"/>
                </a:cubicBezTo>
                <a:cubicBezTo>
                  <a:pt x="91" y="400"/>
                  <a:pt x="75" y="400"/>
                  <a:pt x="59" y="400"/>
                </a:cubicBezTo>
                <a:cubicBezTo>
                  <a:pt x="36" y="419"/>
                  <a:pt x="17" y="434"/>
                  <a:pt x="0" y="449"/>
                </a:cubicBezTo>
                <a:cubicBezTo>
                  <a:pt x="0" y="455"/>
                  <a:pt x="0" y="455"/>
                  <a:pt x="0" y="455"/>
                </a:cubicBezTo>
                <a:cubicBezTo>
                  <a:pt x="16" y="441"/>
                  <a:pt x="34" y="426"/>
                  <a:pt x="56" y="408"/>
                </a:cubicBezTo>
                <a:cubicBezTo>
                  <a:pt x="72" y="408"/>
                  <a:pt x="88" y="408"/>
                  <a:pt x="105" y="40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 flipH="1">
            <a:off x="10302865" y="2773368"/>
            <a:ext cx="1889135" cy="901701"/>
          </a:xfrm>
          <a:custGeom>
            <a:avLst/>
            <a:gdLst>
              <a:gd name="T0" fmla="*/ 339 w 824"/>
              <a:gd name="T1" fmla="*/ 235 h 393"/>
              <a:gd name="T2" fmla="*/ 364 w 824"/>
              <a:gd name="T3" fmla="*/ 310 h 393"/>
              <a:gd name="T4" fmla="*/ 644 w 824"/>
              <a:gd name="T5" fmla="*/ 263 h 393"/>
              <a:gd name="T6" fmla="*/ 715 w 824"/>
              <a:gd name="T7" fmla="*/ 101 h 393"/>
              <a:gd name="T8" fmla="*/ 801 w 824"/>
              <a:gd name="T9" fmla="*/ 78 h 393"/>
              <a:gd name="T10" fmla="*/ 803 w 824"/>
              <a:gd name="T11" fmla="*/ 42 h 393"/>
              <a:gd name="T12" fmla="*/ 803 w 824"/>
              <a:gd name="T13" fmla="*/ 38 h 393"/>
              <a:gd name="T14" fmla="*/ 803 w 824"/>
              <a:gd name="T15" fmla="*/ 42 h 393"/>
              <a:gd name="T16" fmla="*/ 807 w 824"/>
              <a:gd name="T17" fmla="*/ 43 h 393"/>
              <a:gd name="T18" fmla="*/ 814 w 824"/>
              <a:gd name="T19" fmla="*/ 20 h 393"/>
              <a:gd name="T20" fmla="*/ 783 w 824"/>
              <a:gd name="T21" fmla="*/ 2 h 393"/>
              <a:gd name="T22" fmla="*/ 798 w 824"/>
              <a:gd name="T23" fmla="*/ 39 h 393"/>
              <a:gd name="T24" fmla="*/ 796 w 824"/>
              <a:gd name="T25" fmla="*/ 73 h 393"/>
              <a:gd name="T26" fmla="*/ 712 w 824"/>
              <a:gd name="T27" fmla="*/ 95 h 393"/>
              <a:gd name="T28" fmla="*/ 641 w 824"/>
              <a:gd name="T29" fmla="*/ 257 h 393"/>
              <a:gd name="T30" fmla="*/ 368 w 824"/>
              <a:gd name="T31" fmla="*/ 302 h 393"/>
              <a:gd name="T32" fmla="*/ 344 w 824"/>
              <a:gd name="T33" fmla="*/ 227 h 393"/>
              <a:gd name="T34" fmla="*/ 188 w 824"/>
              <a:gd name="T35" fmla="*/ 236 h 393"/>
              <a:gd name="T36" fmla="*/ 0 w 824"/>
              <a:gd name="T37" fmla="*/ 388 h 393"/>
              <a:gd name="T38" fmla="*/ 0 w 824"/>
              <a:gd name="T39" fmla="*/ 393 h 393"/>
              <a:gd name="T40" fmla="*/ 185 w 824"/>
              <a:gd name="T41" fmla="*/ 244 h 393"/>
              <a:gd name="T42" fmla="*/ 339 w 824"/>
              <a:gd name="T43" fmla="*/ 235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24" h="393">
                <a:moveTo>
                  <a:pt x="339" y="235"/>
                </a:moveTo>
                <a:cubicBezTo>
                  <a:pt x="344" y="258"/>
                  <a:pt x="356" y="287"/>
                  <a:pt x="364" y="310"/>
                </a:cubicBezTo>
                <a:cubicBezTo>
                  <a:pt x="454" y="299"/>
                  <a:pt x="549" y="284"/>
                  <a:pt x="644" y="263"/>
                </a:cubicBezTo>
                <a:cubicBezTo>
                  <a:pt x="678" y="202"/>
                  <a:pt x="679" y="200"/>
                  <a:pt x="715" y="101"/>
                </a:cubicBezTo>
                <a:cubicBezTo>
                  <a:pt x="744" y="94"/>
                  <a:pt x="773" y="86"/>
                  <a:pt x="801" y="78"/>
                </a:cubicBezTo>
                <a:cubicBezTo>
                  <a:pt x="803" y="42"/>
                  <a:pt x="803" y="42"/>
                  <a:pt x="803" y="42"/>
                </a:cubicBezTo>
                <a:cubicBezTo>
                  <a:pt x="803" y="38"/>
                  <a:pt x="803" y="38"/>
                  <a:pt x="803" y="38"/>
                </a:cubicBezTo>
                <a:cubicBezTo>
                  <a:pt x="803" y="40"/>
                  <a:pt x="803" y="41"/>
                  <a:pt x="803" y="42"/>
                </a:cubicBezTo>
                <a:cubicBezTo>
                  <a:pt x="805" y="42"/>
                  <a:pt x="806" y="42"/>
                  <a:pt x="807" y="43"/>
                </a:cubicBezTo>
                <a:cubicBezTo>
                  <a:pt x="819" y="44"/>
                  <a:pt x="824" y="34"/>
                  <a:pt x="814" y="20"/>
                </a:cubicBezTo>
                <a:cubicBezTo>
                  <a:pt x="808" y="11"/>
                  <a:pt x="794" y="0"/>
                  <a:pt x="783" y="2"/>
                </a:cubicBezTo>
                <a:cubicBezTo>
                  <a:pt x="772" y="6"/>
                  <a:pt x="781" y="28"/>
                  <a:pt x="798" y="39"/>
                </a:cubicBezTo>
                <a:cubicBezTo>
                  <a:pt x="796" y="73"/>
                  <a:pt x="796" y="73"/>
                  <a:pt x="796" y="73"/>
                </a:cubicBezTo>
                <a:cubicBezTo>
                  <a:pt x="768" y="81"/>
                  <a:pt x="740" y="88"/>
                  <a:pt x="712" y="95"/>
                </a:cubicBezTo>
                <a:cubicBezTo>
                  <a:pt x="696" y="147"/>
                  <a:pt x="694" y="151"/>
                  <a:pt x="641" y="257"/>
                </a:cubicBezTo>
                <a:cubicBezTo>
                  <a:pt x="548" y="276"/>
                  <a:pt x="456" y="291"/>
                  <a:pt x="368" y="302"/>
                </a:cubicBezTo>
                <a:cubicBezTo>
                  <a:pt x="359" y="280"/>
                  <a:pt x="351" y="249"/>
                  <a:pt x="344" y="227"/>
                </a:cubicBezTo>
                <a:cubicBezTo>
                  <a:pt x="290" y="232"/>
                  <a:pt x="237" y="235"/>
                  <a:pt x="188" y="236"/>
                </a:cubicBezTo>
                <a:cubicBezTo>
                  <a:pt x="116" y="295"/>
                  <a:pt x="59" y="341"/>
                  <a:pt x="0" y="388"/>
                </a:cubicBezTo>
                <a:cubicBezTo>
                  <a:pt x="0" y="393"/>
                  <a:pt x="0" y="393"/>
                  <a:pt x="0" y="393"/>
                </a:cubicBezTo>
                <a:cubicBezTo>
                  <a:pt x="71" y="337"/>
                  <a:pt x="121" y="296"/>
                  <a:pt x="185" y="244"/>
                </a:cubicBezTo>
                <a:cubicBezTo>
                  <a:pt x="234" y="243"/>
                  <a:pt x="285" y="240"/>
                  <a:pt x="339" y="23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30"/>
          <p:cNvSpPr>
            <a:spLocks/>
          </p:cNvSpPr>
          <p:nvPr/>
        </p:nvSpPr>
        <p:spPr bwMode="auto">
          <a:xfrm flipH="1">
            <a:off x="11706222" y="2860680"/>
            <a:ext cx="485778" cy="238125"/>
          </a:xfrm>
          <a:custGeom>
            <a:avLst/>
            <a:gdLst>
              <a:gd name="T0" fmla="*/ 47 w 212"/>
              <a:gd name="T1" fmla="*/ 90 h 104"/>
              <a:gd name="T2" fmla="*/ 54 w 212"/>
              <a:gd name="T3" fmla="*/ 92 h 104"/>
              <a:gd name="T4" fmla="*/ 113 w 212"/>
              <a:gd name="T5" fmla="*/ 104 h 104"/>
              <a:gd name="T6" fmla="*/ 147 w 212"/>
              <a:gd name="T7" fmla="*/ 83 h 104"/>
              <a:gd name="T8" fmla="*/ 157 w 212"/>
              <a:gd name="T9" fmla="*/ 76 h 104"/>
              <a:gd name="T10" fmla="*/ 146 w 212"/>
              <a:gd name="T11" fmla="*/ 86 h 104"/>
              <a:gd name="T12" fmla="*/ 184 w 212"/>
              <a:gd name="T13" fmla="*/ 66 h 104"/>
              <a:gd name="T14" fmla="*/ 207 w 212"/>
              <a:gd name="T15" fmla="*/ 36 h 104"/>
              <a:gd name="T16" fmla="*/ 150 w 212"/>
              <a:gd name="T17" fmla="*/ 78 h 104"/>
              <a:gd name="T18" fmla="*/ 120 w 212"/>
              <a:gd name="T19" fmla="*/ 97 h 104"/>
              <a:gd name="T20" fmla="*/ 56 w 212"/>
              <a:gd name="T21" fmla="*/ 83 h 104"/>
              <a:gd name="T22" fmla="*/ 49 w 212"/>
              <a:gd name="T23" fmla="*/ 81 h 104"/>
              <a:gd name="T24" fmla="*/ 8 w 212"/>
              <a:gd name="T25" fmla="*/ 64 h 104"/>
              <a:gd name="T26" fmla="*/ 33 w 212"/>
              <a:gd name="T27" fmla="*/ 43 h 104"/>
              <a:gd name="T28" fmla="*/ 55 w 212"/>
              <a:gd name="T29" fmla="*/ 31 h 104"/>
              <a:gd name="T30" fmla="*/ 92 w 212"/>
              <a:gd name="T31" fmla="*/ 2 h 104"/>
              <a:gd name="T32" fmla="*/ 15 w 212"/>
              <a:gd name="T33" fmla="*/ 48 h 104"/>
              <a:gd name="T34" fmla="*/ 25 w 212"/>
              <a:gd name="T35" fmla="*/ 47 h 104"/>
              <a:gd name="T36" fmla="*/ 0 w 212"/>
              <a:gd name="T37" fmla="*/ 68 h 104"/>
              <a:gd name="T38" fmla="*/ 0 w 212"/>
              <a:gd name="T39" fmla="*/ 70 h 104"/>
              <a:gd name="T40" fmla="*/ 41 w 212"/>
              <a:gd name="T41" fmla="*/ 88 h 104"/>
              <a:gd name="T42" fmla="*/ 47 w 212"/>
              <a:gd name="T43" fmla="*/ 9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2" h="104">
                <a:moveTo>
                  <a:pt x="47" y="90"/>
                </a:moveTo>
                <a:cubicBezTo>
                  <a:pt x="49" y="91"/>
                  <a:pt x="52" y="91"/>
                  <a:pt x="54" y="92"/>
                </a:cubicBezTo>
                <a:cubicBezTo>
                  <a:pt x="72" y="97"/>
                  <a:pt x="92" y="101"/>
                  <a:pt x="113" y="104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46" y="83"/>
                  <a:pt x="146" y="83"/>
                  <a:pt x="146" y="86"/>
                </a:cubicBezTo>
                <a:cubicBezTo>
                  <a:pt x="144" y="93"/>
                  <a:pt x="163" y="83"/>
                  <a:pt x="184" y="66"/>
                </a:cubicBezTo>
                <a:cubicBezTo>
                  <a:pt x="196" y="55"/>
                  <a:pt x="212" y="38"/>
                  <a:pt x="207" y="36"/>
                </a:cubicBezTo>
                <a:cubicBezTo>
                  <a:pt x="198" y="36"/>
                  <a:pt x="166" y="59"/>
                  <a:pt x="150" y="78"/>
                </a:cubicBezTo>
                <a:cubicBezTo>
                  <a:pt x="120" y="97"/>
                  <a:pt x="120" y="97"/>
                  <a:pt x="120" y="97"/>
                </a:cubicBezTo>
                <a:cubicBezTo>
                  <a:pt x="97" y="93"/>
                  <a:pt x="75" y="89"/>
                  <a:pt x="56" y="83"/>
                </a:cubicBezTo>
                <a:cubicBezTo>
                  <a:pt x="54" y="83"/>
                  <a:pt x="52" y="82"/>
                  <a:pt x="49" y="81"/>
                </a:cubicBezTo>
                <a:cubicBezTo>
                  <a:pt x="33" y="76"/>
                  <a:pt x="20" y="70"/>
                  <a:pt x="8" y="64"/>
                </a:cubicBezTo>
                <a:cubicBezTo>
                  <a:pt x="33" y="43"/>
                  <a:pt x="33" y="43"/>
                  <a:pt x="33" y="43"/>
                </a:cubicBezTo>
                <a:cubicBezTo>
                  <a:pt x="36" y="41"/>
                  <a:pt x="44" y="37"/>
                  <a:pt x="55" y="31"/>
                </a:cubicBezTo>
                <a:cubicBezTo>
                  <a:pt x="66" y="24"/>
                  <a:pt x="94" y="6"/>
                  <a:pt x="92" y="2"/>
                </a:cubicBezTo>
                <a:cubicBezTo>
                  <a:pt x="84" y="0"/>
                  <a:pt x="18" y="39"/>
                  <a:pt x="15" y="48"/>
                </a:cubicBezTo>
                <a:cubicBezTo>
                  <a:pt x="14" y="51"/>
                  <a:pt x="22" y="48"/>
                  <a:pt x="25" y="47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0" y="70"/>
                  <a:pt x="0" y="70"/>
                </a:cubicBezTo>
                <a:cubicBezTo>
                  <a:pt x="11" y="77"/>
                  <a:pt x="24" y="83"/>
                  <a:pt x="41" y="88"/>
                </a:cubicBezTo>
                <a:cubicBezTo>
                  <a:pt x="43" y="89"/>
                  <a:pt x="45" y="89"/>
                  <a:pt x="47" y="9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 flipH="1">
            <a:off x="7894614" y="2446342"/>
            <a:ext cx="4202135" cy="1620840"/>
          </a:xfrm>
          <a:custGeom>
            <a:avLst/>
            <a:gdLst>
              <a:gd name="T0" fmla="*/ 1791 w 1832"/>
              <a:gd name="T1" fmla="*/ 11 h 706"/>
              <a:gd name="T2" fmla="*/ 1742 w 1832"/>
              <a:gd name="T3" fmla="*/ 6 h 706"/>
              <a:gd name="T4" fmla="*/ 1777 w 1832"/>
              <a:gd name="T5" fmla="*/ 24 h 706"/>
              <a:gd name="T6" fmla="*/ 1554 w 1832"/>
              <a:gd name="T7" fmla="*/ 246 h 706"/>
              <a:gd name="T8" fmla="*/ 1275 w 1832"/>
              <a:gd name="T9" fmla="*/ 188 h 706"/>
              <a:gd name="T10" fmla="*/ 1070 w 1832"/>
              <a:gd name="T11" fmla="*/ 278 h 706"/>
              <a:gd name="T12" fmla="*/ 1034 w 1832"/>
              <a:gd name="T13" fmla="*/ 291 h 706"/>
              <a:gd name="T14" fmla="*/ 768 w 1832"/>
              <a:gd name="T15" fmla="*/ 374 h 706"/>
              <a:gd name="T16" fmla="*/ 679 w 1832"/>
              <a:gd name="T17" fmla="*/ 568 h 706"/>
              <a:gd name="T18" fmla="*/ 57 w 1832"/>
              <a:gd name="T19" fmla="*/ 656 h 706"/>
              <a:gd name="T20" fmla="*/ 47 w 1832"/>
              <a:gd name="T21" fmla="*/ 628 h 706"/>
              <a:gd name="T22" fmla="*/ 4 w 1832"/>
              <a:gd name="T23" fmla="*/ 687 h 706"/>
              <a:gd name="T24" fmla="*/ 52 w 1832"/>
              <a:gd name="T25" fmla="*/ 668 h 706"/>
              <a:gd name="T26" fmla="*/ 54 w 1832"/>
              <a:gd name="T27" fmla="*/ 665 h 706"/>
              <a:gd name="T28" fmla="*/ 683 w 1832"/>
              <a:gd name="T29" fmla="*/ 575 h 706"/>
              <a:gd name="T30" fmla="*/ 773 w 1832"/>
              <a:gd name="T31" fmla="*/ 380 h 706"/>
              <a:gd name="T32" fmla="*/ 1040 w 1832"/>
              <a:gd name="T33" fmla="*/ 297 h 706"/>
              <a:gd name="T34" fmla="*/ 1055 w 1832"/>
              <a:gd name="T35" fmla="*/ 291 h 706"/>
              <a:gd name="T36" fmla="*/ 1076 w 1832"/>
              <a:gd name="T37" fmla="*/ 284 h 706"/>
              <a:gd name="T38" fmla="*/ 1282 w 1832"/>
              <a:gd name="T39" fmla="*/ 193 h 706"/>
              <a:gd name="T40" fmla="*/ 1561 w 1832"/>
              <a:gd name="T41" fmla="*/ 253 h 706"/>
              <a:gd name="T42" fmla="*/ 1788 w 1832"/>
              <a:gd name="T43" fmla="*/ 28 h 706"/>
              <a:gd name="T44" fmla="*/ 1827 w 1832"/>
              <a:gd name="T45" fmla="*/ 33 h 706"/>
              <a:gd name="T46" fmla="*/ 1791 w 1832"/>
              <a:gd name="T47" fmla="*/ 11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32" h="706">
                <a:moveTo>
                  <a:pt x="1791" y="11"/>
                </a:moveTo>
                <a:cubicBezTo>
                  <a:pt x="1773" y="6"/>
                  <a:pt x="1745" y="0"/>
                  <a:pt x="1742" y="6"/>
                </a:cubicBezTo>
                <a:cubicBezTo>
                  <a:pt x="1743" y="12"/>
                  <a:pt x="1766" y="21"/>
                  <a:pt x="1777" y="24"/>
                </a:cubicBezTo>
                <a:cubicBezTo>
                  <a:pt x="1761" y="90"/>
                  <a:pt x="1684" y="168"/>
                  <a:pt x="1554" y="246"/>
                </a:cubicBezTo>
                <a:cubicBezTo>
                  <a:pt x="1436" y="222"/>
                  <a:pt x="1436" y="222"/>
                  <a:pt x="1275" y="188"/>
                </a:cubicBezTo>
                <a:cubicBezTo>
                  <a:pt x="1216" y="218"/>
                  <a:pt x="1147" y="248"/>
                  <a:pt x="1070" y="278"/>
                </a:cubicBezTo>
                <a:cubicBezTo>
                  <a:pt x="1058" y="282"/>
                  <a:pt x="1046" y="287"/>
                  <a:pt x="1034" y="291"/>
                </a:cubicBezTo>
                <a:cubicBezTo>
                  <a:pt x="948" y="322"/>
                  <a:pt x="859" y="350"/>
                  <a:pt x="768" y="374"/>
                </a:cubicBezTo>
                <a:cubicBezTo>
                  <a:pt x="745" y="440"/>
                  <a:pt x="741" y="447"/>
                  <a:pt x="679" y="568"/>
                </a:cubicBezTo>
                <a:cubicBezTo>
                  <a:pt x="462" y="617"/>
                  <a:pt x="245" y="647"/>
                  <a:pt x="57" y="656"/>
                </a:cubicBezTo>
                <a:cubicBezTo>
                  <a:pt x="62" y="639"/>
                  <a:pt x="58" y="629"/>
                  <a:pt x="47" y="628"/>
                </a:cubicBezTo>
                <a:cubicBezTo>
                  <a:pt x="23" y="631"/>
                  <a:pt x="0" y="668"/>
                  <a:pt x="4" y="687"/>
                </a:cubicBezTo>
                <a:cubicBezTo>
                  <a:pt x="9" y="706"/>
                  <a:pt x="37" y="695"/>
                  <a:pt x="52" y="668"/>
                </a:cubicBezTo>
                <a:cubicBezTo>
                  <a:pt x="53" y="667"/>
                  <a:pt x="53" y="666"/>
                  <a:pt x="54" y="665"/>
                </a:cubicBezTo>
                <a:cubicBezTo>
                  <a:pt x="244" y="656"/>
                  <a:pt x="463" y="625"/>
                  <a:pt x="683" y="575"/>
                </a:cubicBezTo>
                <a:cubicBezTo>
                  <a:pt x="726" y="499"/>
                  <a:pt x="728" y="494"/>
                  <a:pt x="773" y="380"/>
                </a:cubicBezTo>
                <a:cubicBezTo>
                  <a:pt x="864" y="356"/>
                  <a:pt x="954" y="328"/>
                  <a:pt x="1040" y="297"/>
                </a:cubicBezTo>
                <a:cubicBezTo>
                  <a:pt x="1045" y="295"/>
                  <a:pt x="1050" y="293"/>
                  <a:pt x="1055" y="291"/>
                </a:cubicBezTo>
                <a:cubicBezTo>
                  <a:pt x="1062" y="289"/>
                  <a:pt x="1069" y="286"/>
                  <a:pt x="1076" y="284"/>
                </a:cubicBezTo>
                <a:cubicBezTo>
                  <a:pt x="1153" y="254"/>
                  <a:pt x="1222" y="224"/>
                  <a:pt x="1282" y="193"/>
                </a:cubicBezTo>
                <a:cubicBezTo>
                  <a:pt x="1371" y="213"/>
                  <a:pt x="1404" y="220"/>
                  <a:pt x="1561" y="253"/>
                </a:cubicBezTo>
                <a:cubicBezTo>
                  <a:pt x="1694" y="173"/>
                  <a:pt x="1771" y="95"/>
                  <a:pt x="1788" y="28"/>
                </a:cubicBezTo>
                <a:cubicBezTo>
                  <a:pt x="1818" y="36"/>
                  <a:pt x="1825" y="34"/>
                  <a:pt x="1827" y="33"/>
                </a:cubicBezTo>
                <a:cubicBezTo>
                  <a:pt x="1832" y="29"/>
                  <a:pt x="1815" y="19"/>
                  <a:pt x="1791" y="1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8" name="Freeform 32"/>
          <p:cNvSpPr>
            <a:spLocks/>
          </p:cNvSpPr>
          <p:nvPr/>
        </p:nvSpPr>
        <p:spPr bwMode="auto">
          <a:xfrm flipH="1">
            <a:off x="10945806" y="2417767"/>
            <a:ext cx="501653" cy="588963"/>
          </a:xfrm>
          <a:custGeom>
            <a:avLst/>
            <a:gdLst>
              <a:gd name="T0" fmla="*/ 219 w 219"/>
              <a:gd name="T1" fmla="*/ 3 h 257"/>
              <a:gd name="T2" fmla="*/ 206 w 219"/>
              <a:gd name="T3" fmla="*/ 1 h 257"/>
              <a:gd name="T4" fmla="*/ 205 w 219"/>
              <a:gd name="T5" fmla="*/ 0 h 257"/>
              <a:gd name="T6" fmla="*/ 195 w 219"/>
              <a:gd name="T7" fmla="*/ 5 h 257"/>
              <a:gd name="T8" fmla="*/ 196 w 219"/>
              <a:gd name="T9" fmla="*/ 5 h 257"/>
              <a:gd name="T10" fmla="*/ 197 w 219"/>
              <a:gd name="T11" fmla="*/ 5 h 257"/>
              <a:gd name="T12" fmla="*/ 211 w 219"/>
              <a:gd name="T13" fmla="*/ 8 h 257"/>
              <a:gd name="T14" fmla="*/ 0 w 219"/>
              <a:gd name="T15" fmla="*/ 246 h 257"/>
              <a:gd name="T16" fmla="*/ 97 w 219"/>
              <a:gd name="T17" fmla="*/ 239 h 257"/>
              <a:gd name="T18" fmla="*/ 96 w 219"/>
              <a:gd name="T19" fmla="*/ 249 h 257"/>
              <a:gd name="T20" fmla="*/ 125 w 219"/>
              <a:gd name="T21" fmla="*/ 227 h 257"/>
              <a:gd name="T22" fmla="*/ 125 w 219"/>
              <a:gd name="T23" fmla="*/ 202 h 257"/>
              <a:gd name="T24" fmla="*/ 99 w 219"/>
              <a:gd name="T25" fmla="*/ 233 h 257"/>
              <a:gd name="T26" fmla="*/ 7 w 219"/>
              <a:gd name="T27" fmla="*/ 239 h 257"/>
              <a:gd name="T28" fmla="*/ 219 w 219"/>
              <a:gd name="T29" fmla="*/ 3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9" h="257">
                <a:moveTo>
                  <a:pt x="219" y="3"/>
                </a:moveTo>
                <a:cubicBezTo>
                  <a:pt x="214" y="3"/>
                  <a:pt x="210" y="2"/>
                  <a:pt x="206" y="1"/>
                </a:cubicBezTo>
                <a:cubicBezTo>
                  <a:pt x="206" y="1"/>
                  <a:pt x="205" y="1"/>
                  <a:pt x="205" y="0"/>
                </a:cubicBezTo>
                <a:cubicBezTo>
                  <a:pt x="201" y="2"/>
                  <a:pt x="198" y="3"/>
                  <a:pt x="195" y="5"/>
                </a:cubicBezTo>
                <a:cubicBezTo>
                  <a:pt x="195" y="5"/>
                  <a:pt x="195" y="5"/>
                  <a:pt x="196" y="5"/>
                </a:cubicBezTo>
                <a:cubicBezTo>
                  <a:pt x="196" y="5"/>
                  <a:pt x="196" y="5"/>
                  <a:pt x="197" y="5"/>
                </a:cubicBezTo>
                <a:cubicBezTo>
                  <a:pt x="201" y="7"/>
                  <a:pt x="206" y="7"/>
                  <a:pt x="211" y="8"/>
                </a:cubicBezTo>
                <a:cubicBezTo>
                  <a:pt x="67" y="95"/>
                  <a:pt x="35" y="169"/>
                  <a:pt x="0" y="246"/>
                </a:cubicBezTo>
                <a:cubicBezTo>
                  <a:pt x="31" y="245"/>
                  <a:pt x="63" y="242"/>
                  <a:pt x="97" y="239"/>
                </a:cubicBezTo>
                <a:cubicBezTo>
                  <a:pt x="96" y="241"/>
                  <a:pt x="95" y="245"/>
                  <a:pt x="96" y="249"/>
                </a:cubicBezTo>
                <a:cubicBezTo>
                  <a:pt x="100" y="257"/>
                  <a:pt x="115" y="248"/>
                  <a:pt x="125" y="227"/>
                </a:cubicBezTo>
                <a:cubicBezTo>
                  <a:pt x="130" y="217"/>
                  <a:pt x="134" y="202"/>
                  <a:pt x="125" y="202"/>
                </a:cubicBezTo>
                <a:cubicBezTo>
                  <a:pt x="117" y="203"/>
                  <a:pt x="104" y="219"/>
                  <a:pt x="99" y="233"/>
                </a:cubicBezTo>
                <a:cubicBezTo>
                  <a:pt x="67" y="236"/>
                  <a:pt x="36" y="238"/>
                  <a:pt x="7" y="239"/>
                </a:cubicBezTo>
                <a:cubicBezTo>
                  <a:pt x="48" y="119"/>
                  <a:pt x="128" y="65"/>
                  <a:pt x="219" y="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9" name="Freeform 33"/>
          <p:cNvSpPr>
            <a:spLocks/>
          </p:cNvSpPr>
          <p:nvPr/>
        </p:nvSpPr>
        <p:spPr bwMode="auto">
          <a:xfrm flipH="1">
            <a:off x="9548798" y="3562356"/>
            <a:ext cx="180976" cy="160338"/>
          </a:xfrm>
          <a:custGeom>
            <a:avLst/>
            <a:gdLst>
              <a:gd name="T0" fmla="*/ 19 w 79"/>
              <a:gd name="T1" fmla="*/ 5 h 70"/>
              <a:gd name="T2" fmla="*/ 9 w 79"/>
              <a:gd name="T3" fmla="*/ 43 h 70"/>
              <a:gd name="T4" fmla="*/ 36 w 79"/>
              <a:gd name="T5" fmla="*/ 63 h 70"/>
              <a:gd name="T6" fmla="*/ 67 w 79"/>
              <a:gd name="T7" fmla="*/ 28 h 70"/>
              <a:gd name="T8" fmla="*/ 19 w 79"/>
              <a:gd name="T9" fmla="*/ 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70">
                <a:moveTo>
                  <a:pt x="19" y="5"/>
                </a:moveTo>
                <a:cubicBezTo>
                  <a:pt x="4" y="11"/>
                  <a:pt x="0" y="26"/>
                  <a:pt x="9" y="43"/>
                </a:cubicBezTo>
                <a:cubicBezTo>
                  <a:pt x="12" y="47"/>
                  <a:pt x="20" y="59"/>
                  <a:pt x="36" y="63"/>
                </a:cubicBezTo>
                <a:cubicBezTo>
                  <a:pt x="62" y="70"/>
                  <a:pt x="79" y="50"/>
                  <a:pt x="67" y="28"/>
                </a:cubicBezTo>
                <a:cubicBezTo>
                  <a:pt x="60" y="15"/>
                  <a:pt x="40" y="0"/>
                  <a:pt x="19" y="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0" name="Freeform 34"/>
          <p:cNvSpPr>
            <a:spLocks/>
          </p:cNvSpPr>
          <p:nvPr/>
        </p:nvSpPr>
        <p:spPr bwMode="auto">
          <a:xfrm flipH="1">
            <a:off x="9504348" y="3417893"/>
            <a:ext cx="2687652" cy="1092201"/>
          </a:xfrm>
          <a:custGeom>
            <a:avLst/>
            <a:gdLst>
              <a:gd name="T0" fmla="*/ 934 w 1172"/>
              <a:gd name="T1" fmla="*/ 85 h 476"/>
              <a:gd name="T2" fmla="*/ 1172 w 1172"/>
              <a:gd name="T3" fmla="*/ 1 h 476"/>
              <a:gd name="T4" fmla="*/ 1172 w 1172"/>
              <a:gd name="T5" fmla="*/ 0 h 476"/>
              <a:gd name="T6" fmla="*/ 928 w 1172"/>
              <a:gd name="T7" fmla="*/ 78 h 476"/>
              <a:gd name="T8" fmla="*/ 793 w 1172"/>
              <a:gd name="T9" fmla="*/ 354 h 476"/>
              <a:gd name="T10" fmla="*/ 0 w 1172"/>
              <a:gd name="T11" fmla="*/ 467 h 476"/>
              <a:gd name="T12" fmla="*/ 0 w 1172"/>
              <a:gd name="T13" fmla="*/ 476 h 476"/>
              <a:gd name="T14" fmla="*/ 798 w 1172"/>
              <a:gd name="T15" fmla="*/ 362 h 476"/>
              <a:gd name="T16" fmla="*/ 934 w 1172"/>
              <a:gd name="T17" fmla="*/ 85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2" h="476">
                <a:moveTo>
                  <a:pt x="934" y="85"/>
                </a:moveTo>
                <a:cubicBezTo>
                  <a:pt x="1017" y="61"/>
                  <a:pt x="1098" y="36"/>
                  <a:pt x="1172" y="1"/>
                </a:cubicBezTo>
                <a:cubicBezTo>
                  <a:pt x="1172" y="1"/>
                  <a:pt x="1172" y="1"/>
                  <a:pt x="1172" y="0"/>
                </a:cubicBezTo>
                <a:cubicBezTo>
                  <a:pt x="1093" y="29"/>
                  <a:pt x="1011" y="55"/>
                  <a:pt x="928" y="78"/>
                </a:cubicBezTo>
                <a:cubicBezTo>
                  <a:pt x="880" y="198"/>
                  <a:pt x="863" y="228"/>
                  <a:pt x="793" y="354"/>
                </a:cubicBezTo>
                <a:cubicBezTo>
                  <a:pt x="515" y="418"/>
                  <a:pt x="238" y="457"/>
                  <a:pt x="0" y="467"/>
                </a:cubicBezTo>
                <a:cubicBezTo>
                  <a:pt x="0" y="476"/>
                  <a:pt x="0" y="476"/>
                  <a:pt x="0" y="476"/>
                </a:cubicBezTo>
                <a:cubicBezTo>
                  <a:pt x="240" y="466"/>
                  <a:pt x="519" y="426"/>
                  <a:pt x="798" y="362"/>
                </a:cubicBezTo>
                <a:cubicBezTo>
                  <a:pt x="876" y="227"/>
                  <a:pt x="886" y="202"/>
                  <a:pt x="934" y="8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1" name="Freeform 35"/>
          <p:cNvSpPr>
            <a:spLocks/>
          </p:cNvSpPr>
          <p:nvPr/>
        </p:nvSpPr>
        <p:spPr bwMode="auto">
          <a:xfrm flipH="1">
            <a:off x="9704374" y="3651256"/>
            <a:ext cx="2487626" cy="1012826"/>
          </a:xfrm>
          <a:custGeom>
            <a:avLst/>
            <a:gdLst>
              <a:gd name="T0" fmla="*/ 542 w 1085"/>
              <a:gd name="T1" fmla="*/ 441 h 441"/>
              <a:gd name="T2" fmla="*/ 684 w 1085"/>
              <a:gd name="T3" fmla="*/ 414 h 441"/>
              <a:gd name="T4" fmla="*/ 757 w 1085"/>
              <a:gd name="T5" fmla="*/ 305 h 441"/>
              <a:gd name="T6" fmla="*/ 840 w 1085"/>
              <a:gd name="T7" fmla="*/ 286 h 441"/>
              <a:gd name="T8" fmla="*/ 960 w 1085"/>
              <a:gd name="T9" fmla="*/ 45 h 441"/>
              <a:gd name="T10" fmla="*/ 1085 w 1085"/>
              <a:gd name="T11" fmla="*/ 7 h 441"/>
              <a:gd name="T12" fmla="*/ 1083 w 1085"/>
              <a:gd name="T13" fmla="*/ 4 h 441"/>
              <a:gd name="T14" fmla="*/ 1081 w 1085"/>
              <a:gd name="T15" fmla="*/ 0 h 441"/>
              <a:gd name="T16" fmla="*/ 954 w 1085"/>
              <a:gd name="T17" fmla="*/ 38 h 441"/>
              <a:gd name="T18" fmla="*/ 834 w 1085"/>
              <a:gd name="T19" fmla="*/ 278 h 441"/>
              <a:gd name="T20" fmla="*/ 751 w 1085"/>
              <a:gd name="T21" fmla="*/ 297 h 441"/>
              <a:gd name="T22" fmla="*/ 679 w 1085"/>
              <a:gd name="T23" fmla="*/ 405 h 441"/>
              <a:gd name="T24" fmla="*/ 545 w 1085"/>
              <a:gd name="T25" fmla="*/ 431 h 441"/>
              <a:gd name="T26" fmla="*/ 473 w 1085"/>
              <a:gd name="T27" fmla="*/ 368 h 441"/>
              <a:gd name="T28" fmla="*/ 0 w 1085"/>
              <a:gd name="T29" fmla="*/ 419 h 441"/>
              <a:gd name="T30" fmla="*/ 0 w 1085"/>
              <a:gd name="T31" fmla="*/ 429 h 441"/>
              <a:gd name="T32" fmla="*/ 470 w 1085"/>
              <a:gd name="T33" fmla="*/ 378 h 441"/>
              <a:gd name="T34" fmla="*/ 542 w 1085"/>
              <a:gd name="T35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85" h="441">
                <a:moveTo>
                  <a:pt x="542" y="441"/>
                </a:moveTo>
                <a:cubicBezTo>
                  <a:pt x="589" y="432"/>
                  <a:pt x="637" y="423"/>
                  <a:pt x="684" y="414"/>
                </a:cubicBezTo>
                <a:cubicBezTo>
                  <a:pt x="757" y="305"/>
                  <a:pt x="757" y="305"/>
                  <a:pt x="757" y="305"/>
                </a:cubicBezTo>
                <a:cubicBezTo>
                  <a:pt x="784" y="299"/>
                  <a:pt x="812" y="293"/>
                  <a:pt x="840" y="286"/>
                </a:cubicBezTo>
                <a:cubicBezTo>
                  <a:pt x="898" y="186"/>
                  <a:pt x="903" y="175"/>
                  <a:pt x="960" y="45"/>
                </a:cubicBezTo>
                <a:cubicBezTo>
                  <a:pt x="1002" y="33"/>
                  <a:pt x="1044" y="21"/>
                  <a:pt x="1085" y="7"/>
                </a:cubicBezTo>
                <a:cubicBezTo>
                  <a:pt x="1085" y="6"/>
                  <a:pt x="1084" y="5"/>
                  <a:pt x="1083" y="4"/>
                </a:cubicBezTo>
                <a:cubicBezTo>
                  <a:pt x="1082" y="2"/>
                  <a:pt x="1082" y="1"/>
                  <a:pt x="1081" y="0"/>
                </a:cubicBezTo>
                <a:cubicBezTo>
                  <a:pt x="1039" y="13"/>
                  <a:pt x="996" y="26"/>
                  <a:pt x="954" y="38"/>
                </a:cubicBezTo>
                <a:cubicBezTo>
                  <a:pt x="917" y="127"/>
                  <a:pt x="909" y="142"/>
                  <a:pt x="834" y="278"/>
                </a:cubicBezTo>
                <a:cubicBezTo>
                  <a:pt x="807" y="285"/>
                  <a:pt x="779" y="291"/>
                  <a:pt x="751" y="297"/>
                </a:cubicBezTo>
                <a:cubicBezTo>
                  <a:pt x="679" y="405"/>
                  <a:pt x="679" y="405"/>
                  <a:pt x="679" y="405"/>
                </a:cubicBezTo>
                <a:cubicBezTo>
                  <a:pt x="634" y="414"/>
                  <a:pt x="589" y="423"/>
                  <a:pt x="545" y="431"/>
                </a:cubicBezTo>
                <a:cubicBezTo>
                  <a:pt x="473" y="368"/>
                  <a:pt x="473" y="368"/>
                  <a:pt x="473" y="368"/>
                </a:cubicBezTo>
                <a:cubicBezTo>
                  <a:pt x="307" y="395"/>
                  <a:pt x="147" y="413"/>
                  <a:pt x="0" y="419"/>
                </a:cubicBezTo>
                <a:cubicBezTo>
                  <a:pt x="0" y="429"/>
                  <a:pt x="0" y="429"/>
                  <a:pt x="0" y="429"/>
                </a:cubicBezTo>
                <a:cubicBezTo>
                  <a:pt x="146" y="422"/>
                  <a:pt x="305" y="405"/>
                  <a:pt x="470" y="378"/>
                </a:cubicBezTo>
                <a:lnTo>
                  <a:pt x="542" y="441"/>
                </a:ln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2" name="Freeform 36"/>
          <p:cNvSpPr>
            <a:spLocks/>
          </p:cNvSpPr>
          <p:nvPr/>
        </p:nvSpPr>
        <p:spPr bwMode="auto">
          <a:xfrm flipH="1">
            <a:off x="9761525" y="3738569"/>
            <a:ext cx="2430475" cy="1157289"/>
          </a:xfrm>
          <a:custGeom>
            <a:avLst/>
            <a:gdLst>
              <a:gd name="T0" fmla="*/ 461 w 1060"/>
              <a:gd name="T1" fmla="*/ 504 h 504"/>
              <a:gd name="T2" fmla="*/ 811 w 1060"/>
              <a:gd name="T3" fmla="*/ 436 h 504"/>
              <a:gd name="T4" fmla="*/ 1012 w 1060"/>
              <a:gd name="T5" fmla="*/ 65 h 504"/>
              <a:gd name="T6" fmla="*/ 1051 w 1060"/>
              <a:gd name="T7" fmla="*/ 30 h 504"/>
              <a:gd name="T8" fmla="*/ 1005 w 1060"/>
              <a:gd name="T9" fmla="*/ 5 h 504"/>
              <a:gd name="T10" fmla="*/ 1004 w 1060"/>
              <a:gd name="T11" fmla="*/ 61 h 504"/>
              <a:gd name="T12" fmla="*/ 805 w 1060"/>
              <a:gd name="T13" fmla="*/ 428 h 504"/>
              <a:gd name="T14" fmla="*/ 464 w 1060"/>
              <a:gd name="T15" fmla="*/ 493 h 504"/>
              <a:gd name="T16" fmla="*/ 369 w 1060"/>
              <a:gd name="T17" fmla="*/ 404 h 504"/>
              <a:gd name="T18" fmla="*/ 0 w 1060"/>
              <a:gd name="T19" fmla="*/ 441 h 504"/>
              <a:gd name="T20" fmla="*/ 0 w 1060"/>
              <a:gd name="T21" fmla="*/ 451 h 504"/>
              <a:gd name="T22" fmla="*/ 365 w 1060"/>
              <a:gd name="T23" fmla="*/ 415 h 504"/>
              <a:gd name="T24" fmla="*/ 461 w 1060"/>
              <a:gd name="T25" fmla="*/ 50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60" h="504">
                <a:moveTo>
                  <a:pt x="461" y="504"/>
                </a:moveTo>
                <a:cubicBezTo>
                  <a:pt x="576" y="486"/>
                  <a:pt x="693" y="463"/>
                  <a:pt x="811" y="436"/>
                </a:cubicBezTo>
                <a:cubicBezTo>
                  <a:pt x="924" y="261"/>
                  <a:pt x="959" y="183"/>
                  <a:pt x="1012" y="65"/>
                </a:cubicBezTo>
                <a:cubicBezTo>
                  <a:pt x="1041" y="76"/>
                  <a:pt x="1060" y="53"/>
                  <a:pt x="1051" y="30"/>
                </a:cubicBezTo>
                <a:cubicBezTo>
                  <a:pt x="1046" y="17"/>
                  <a:pt x="1028" y="0"/>
                  <a:pt x="1005" y="5"/>
                </a:cubicBezTo>
                <a:cubicBezTo>
                  <a:pt x="982" y="14"/>
                  <a:pt x="981" y="43"/>
                  <a:pt x="1004" y="61"/>
                </a:cubicBezTo>
                <a:cubicBezTo>
                  <a:pt x="942" y="209"/>
                  <a:pt x="887" y="296"/>
                  <a:pt x="805" y="428"/>
                </a:cubicBezTo>
                <a:cubicBezTo>
                  <a:pt x="691" y="453"/>
                  <a:pt x="576" y="475"/>
                  <a:pt x="464" y="493"/>
                </a:cubicBezTo>
                <a:cubicBezTo>
                  <a:pt x="435" y="468"/>
                  <a:pt x="398" y="431"/>
                  <a:pt x="369" y="404"/>
                </a:cubicBezTo>
                <a:cubicBezTo>
                  <a:pt x="240" y="423"/>
                  <a:pt x="116" y="435"/>
                  <a:pt x="0" y="441"/>
                </a:cubicBezTo>
                <a:cubicBezTo>
                  <a:pt x="0" y="451"/>
                  <a:pt x="0" y="451"/>
                  <a:pt x="0" y="451"/>
                </a:cubicBezTo>
                <a:cubicBezTo>
                  <a:pt x="115" y="445"/>
                  <a:pt x="238" y="432"/>
                  <a:pt x="365" y="415"/>
                </a:cubicBezTo>
                <a:cubicBezTo>
                  <a:pt x="393" y="442"/>
                  <a:pt x="432" y="477"/>
                  <a:pt x="461" y="504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" name="Freeform 37"/>
          <p:cNvSpPr>
            <a:spLocks/>
          </p:cNvSpPr>
          <p:nvPr/>
        </p:nvSpPr>
        <p:spPr bwMode="auto">
          <a:xfrm flipH="1">
            <a:off x="8131154" y="3660781"/>
            <a:ext cx="1701809" cy="752476"/>
          </a:xfrm>
          <a:custGeom>
            <a:avLst/>
            <a:gdLst>
              <a:gd name="T0" fmla="*/ 665 w 742"/>
              <a:gd name="T1" fmla="*/ 9 h 328"/>
              <a:gd name="T2" fmla="*/ 694 w 742"/>
              <a:gd name="T3" fmla="*/ 66 h 328"/>
              <a:gd name="T4" fmla="*/ 694 w 742"/>
              <a:gd name="T5" fmla="*/ 103 h 328"/>
              <a:gd name="T6" fmla="*/ 466 w 742"/>
              <a:gd name="T7" fmla="*/ 198 h 328"/>
              <a:gd name="T8" fmla="*/ 389 w 742"/>
              <a:gd name="T9" fmla="*/ 226 h 328"/>
              <a:gd name="T10" fmla="*/ 116 w 742"/>
              <a:gd name="T11" fmla="*/ 315 h 328"/>
              <a:gd name="T12" fmla="*/ 73 w 742"/>
              <a:gd name="T13" fmla="*/ 294 h 328"/>
              <a:gd name="T14" fmla="*/ 63 w 742"/>
              <a:gd name="T15" fmla="*/ 290 h 328"/>
              <a:gd name="T16" fmla="*/ 73 w 742"/>
              <a:gd name="T17" fmla="*/ 294 h 328"/>
              <a:gd name="T18" fmla="*/ 73 w 742"/>
              <a:gd name="T19" fmla="*/ 272 h 328"/>
              <a:gd name="T20" fmla="*/ 23 w 742"/>
              <a:gd name="T21" fmla="*/ 245 h 328"/>
              <a:gd name="T22" fmla="*/ 0 w 742"/>
              <a:gd name="T23" fmla="*/ 277 h 328"/>
              <a:gd name="T24" fmla="*/ 68 w 742"/>
              <a:gd name="T25" fmla="*/ 302 h 328"/>
              <a:gd name="T26" fmla="*/ 116 w 742"/>
              <a:gd name="T27" fmla="*/ 325 h 328"/>
              <a:gd name="T28" fmla="*/ 395 w 742"/>
              <a:gd name="T29" fmla="*/ 234 h 328"/>
              <a:gd name="T30" fmla="*/ 455 w 742"/>
              <a:gd name="T31" fmla="*/ 212 h 328"/>
              <a:gd name="T32" fmla="*/ 471 w 742"/>
              <a:gd name="T33" fmla="*/ 206 h 328"/>
              <a:gd name="T34" fmla="*/ 704 w 742"/>
              <a:gd name="T35" fmla="*/ 109 h 328"/>
              <a:gd name="T36" fmla="*/ 704 w 742"/>
              <a:gd name="T37" fmla="*/ 68 h 328"/>
              <a:gd name="T38" fmla="*/ 704 w 742"/>
              <a:gd name="T39" fmla="*/ 54 h 328"/>
              <a:gd name="T40" fmla="*/ 704 w 742"/>
              <a:gd name="T41" fmla="*/ 68 h 328"/>
              <a:gd name="T42" fmla="*/ 707 w 742"/>
              <a:gd name="T43" fmla="*/ 69 h 328"/>
              <a:gd name="T44" fmla="*/ 723 w 742"/>
              <a:gd name="T45" fmla="*/ 27 h 328"/>
              <a:gd name="T46" fmla="*/ 665 w 742"/>
              <a:gd name="T47" fmla="*/ 9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42" h="328">
                <a:moveTo>
                  <a:pt x="665" y="9"/>
                </a:moveTo>
                <a:cubicBezTo>
                  <a:pt x="643" y="21"/>
                  <a:pt x="659" y="54"/>
                  <a:pt x="694" y="66"/>
                </a:cubicBezTo>
                <a:cubicBezTo>
                  <a:pt x="694" y="103"/>
                  <a:pt x="694" y="103"/>
                  <a:pt x="694" y="103"/>
                </a:cubicBezTo>
                <a:cubicBezTo>
                  <a:pt x="624" y="135"/>
                  <a:pt x="548" y="166"/>
                  <a:pt x="466" y="198"/>
                </a:cubicBezTo>
                <a:cubicBezTo>
                  <a:pt x="440" y="207"/>
                  <a:pt x="415" y="217"/>
                  <a:pt x="389" y="226"/>
                </a:cubicBezTo>
                <a:cubicBezTo>
                  <a:pt x="300" y="258"/>
                  <a:pt x="208" y="287"/>
                  <a:pt x="116" y="315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63" y="290"/>
                  <a:pt x="63" y="290"/>
                  <a:pt x="63" y="290"/>
                </a:cubicBezTo>
                <a:cubicBezTo>
                  <a:pt x="67" y="291"/>
                  <a:pt x="70" y="293"/>
                  <a:pt x="73" y="294"/>
                </a:cubicBezTo>
                <a:cubicBezTo>
                  <a:pt x="74" y="291"/>
                  <a:pt x="77" y="283"/>
                  <a:pt x="73" y="272"/>
                </a:cubicBezTo>
                <a:cubicBezTo>
                  <a:pt x="68" y="257"/>
                  <a:pt x="50" y="239"/>
                  <a:pt x="23" y="245"/>
                </a:cubicBezTo>
                <a:cubicBezTo>
                  <a:pt x="0" y="252"/>
                  <a:pt x="0" y="272"/>
                  <a:pt x="0" y="277"/>
                </a:cubicBezTo>
                <a:cubicBezTo>
                  <a:pt x="2" y="308"/>
                  <a:pt x="44" y="328"/>
                  <a:pt x="68" y="302"/>
                </a:cubicBezTo>
                <a:cubicBezTo>
                  <a:pt x="116" y="325"/>
                  <a:pt x="116" y="325"/>
                  <a:pt x="116" y="325"/>
                </a:cubicBezTo>
                <a:cubicBezTo>
                  <a:pt x="210" y="297"/>
                  <a:pt x="304" y="267"/>
                  <a:pt x="395" y="234"/>
                </a:cubicBezTo>
                <a:cubicBezTo>
                  <a:pt x="415" y="227"/>
                  <a:pt x="435" y="220"/>
                  <a:pt x="455" y="212"/>
                </a:cubicBezTo>
                <a:cubicBezTo>
                  <a:pt x="460" y="210"/>
                  <a:pt x="466" y="208"/>
                  <a:pt x="471" y="206"/>
                </a:cubicBezTo>
                <a:cubicBezTo>
                  <a:pt x="555" y="174"/>
                  <a:pt x="633" y="142"/>
                  <a:pt x="704" y="109"/>
                </a:cubicBezTo>
                <a:cubicBezTo>
                  <a:pt x="704" y="68"/>
                  <a:pt x="704" y="68"/>
                  <a:pt x="704" y="68"/>
                </a:cubicBezTo>
                <a:cubicBezTo>
                  <a:pt x="704" y="54"/>
                  <a:pt x="704" y="54"/>
                  <a:pt x="704" y="54"/>
                </a:cubicBezTo>
                <a:cubicBezTo>
                  <a:pt x="704" y="58"/>
                  <a:pt x="704" y="64"/>
                  <a:pt x="704" y="68"/>
                </a:cubicBezTo>
                <a:cubicBezTo>
                  <a:pt x="705" y="69"/>
                  <a:pt x="706" y="69"/>
                  <a:pt x="707" y="69"/>
                </a:cubicBezTo>
                <a:cubicBezTo>
                  <a:pt x="733" y="70"/>
                  <a:pt x="742" y="48"/>
                  <a:pt x="723" y="27"/>
                </a:cubicBezTo>
                <a:cubicBezTo>
                  <a:pt x="712" y="15"/>
                  <a:pt x="686" y="0"/>
                  <a:pt x="665" y="9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4" name="Freeform 38"/>
          <p:cNvSpPr>
            <a:spLocks/>
          </p:cNvSpPr>
          <p:nvPr/>
        </p:nvSpPr>
        <p:spPr bwMode="auto">
          <a:xfrm flipH="1">
            <a:off x="8894745" y="4252920"/>
            <a:ext cx="1200156" cy="452438"/>
          </a:xfrm>
          <a:custGeom>
            <a:avLst/>
            <a:gdLst>
              <a:gd name="T0" fmla="*/ 518 w 523"/>
              <a:gd name="T1" fmla="*/ 0 h 197"/>
              <a:gd name="T2" fmla="*/ 82 w 523"/>
              <a:gd name="T3" fmla="*/ 134 h 197"/>
              <a:gd name="T4" fmla="*/ 36 w 523"/>
              <a:gd name="T5" fmla="*/ 112 h 197"/>
              <a:gd name="T6" fmla="*/ 22 w 523"/>
              <a:gd name="T7" fmla="*/ 176 h 197"/>
              <a:gd name="T8" fmla="*/ 85 w 523"/>
              <a:gd name="T9" fmla="*/ 143 h 197"/>
              <a:gd name="T10" fmla="*/ 523 w 523"/>
              <a:gd name="T11" fmla="*/ 8 h 197"/>
              <a:gd name="T12" fmla="*/ 518 w 523"/>
              <a:gd name="T1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3" h="197">
                <a:moveTo>
                  <a:pt x="518" y="0"/>
                </a:moveTo>
                <a:cubicBezTo>
                  <a:pt x="377" y="50"/>
                  <a:pt x="230" y="95"/>
                  <a:pt x="82" y="134"/>
                </a:cubicBezTo>
                <a:cubicBezTo>
                  <a:pt x="73" y="116"/>
                  <a:pt x="55" y="108"/>
                  <a:pt x="36" y="112"/>
                </a:cubicBezTo>
                <a:cubicBezTo>
                  <a:pt x="4" y="122"/>
                  <a:pt x="0" y="158"/>
                  <a:pt x="22" y="176"/>
                </a:cubicBezTo>
                <a:cubicBezTo>
                  <a:pt x="47" y="197"/>
                  <a:pt x="90" y="181"/>
                  <a:pt x="85" y="143"/>
                </a:cubicBezTo>
                <a:cubicBezTo>
                  <a:pt x="234" y="104"/>
                  <a:pt x="382" y="59"/>
                  <a:pt x="523" y="8"/>
                </a:cubicBezTo>
                <a:cubicBezTo>
                  <a:pt x="522" y="6"/>
                  <a:pt x="520" y="3"/>
                  <a:pt x="518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5" name="Freeform 39"/>
          <p:cNvSpPr>
            <a:spLocks/>
          </p:cNvSpPr>
          <p:nvPr/>
        </p:nvSpPr>
        <p:spPr bwMode="auto">
          <a:xfrm flipH="1">
            <a:off x="6611908" y="3211518"/>
            <a:ext cx="5399116" cy="2625728"/>
          </a:xfrm>
          <a:custGeom>
            <a:avLst/>
            <a:gdLst>
              <a:gd name="T0" fmla="*/ 2320 w 2354"/>
              <a:gd name="T1" fmla="*/ 23 h 1144"/>
              <a:gd name="T2" fmla="*/ 2272 w 2354"/>
              <a:gd name="T3" fmla="*/ 9 h 1144"/>
              <a:gd name="T4" fmla="*/ 2296 w 2354"/>
              <a:gd name="T5" fmla="*/ 43 h 1144"/>
              <a:gd name="T6" fmla="*/ 2304 w 2354"/>
              <a:gd name="T7" fmla="*/ 30 h 1144"/>
              <a:gd name="T8" fmla="*/ 2296 w 2354"/>
              <a:gd name="T9" fmla="*/ 43 h 1144"/>
              <a:gd name="T10" fmla="*/ 2259 w 2354"/>
              <a:gd name="T11" fmla="*/ 89 h 1144"/>
              <a:gd name="T12" fmla="*/ 2297 w 2354"/>
              <a:gd name="T13" fmla="*/ 156 h 1144"/>
              <a:gd name="T14" fmla="*/ 2099 w 2354"/>
              <a:gd name="T15" fmla="*/ 311 h 1144"/>
              <a:gd name="T16" fmla="*/ 2072 w 2354"/>
              <a:gd name="T17" fmla="*/ 848 h 1144"/>
              <a:gd name="T18" fmla="*/ 1765 w 2354"/>
              <a:gd name="T19" fmla="*/ 976 h 1144"/>
              <a:gd name="T20" fmla="*/ 1665 w 2354"/>
              <a:gd name="T21" fmla="*/ 1012 h 1144"/>
              <a:gd name="T22" fmla="*/ 1297 w 2354"/>
              <a:gd name="T23" fmla="*/ 1132 h 1144"/>
              <a:gd name="T24" fmla="*/ 703 w 2354"/>
              <a:gd name="T25" fmla="*/ 823 h 1144"/>
              <a:gd name="T26" fmla="*/ 273 w 2354"/>
              <a:gd name="T27" fmla="*/ 900 h 1144"/>
              <a:gd name="T28" fmla="*/ 211 w 2354"/>
              <a:gd name="T29" fmla="*/ 842 h 1144"/>
              <a:gd name="T30" fmla="*/ 81 w 2354"/>
              <a:gd name="T31" fmla="*/ 857 h 1144"/>
              <a:gd name="T32" fmla="*/ 49 w 2354"/>
              <a:gd name="T33" fmla="*/ 826 h 1144"/>
              <a:gd name="T34" fmla="*/ 11 w 2354"/>
              <a:gd name="T35" fmla="*/ 891 h 1144"/>
              <a:gd name="T36" fmla="*/ 79 w 2354"/>
              <a:gd name="T37" fmla="*/ 871 h 1144"/>
              <a:gd name="T38" fmla="*/ 80 w 2354"/>
              <a:gd name="T39" fmla="*/ 867 h 1144"/>
              <a:gd name="T40" fmla="*/ 207 w 2354"/>
              <a:gd name="T41" fmla="*/ 853 h 1144"/>
              <a:gd name="T42" fmla="*/ 269 w 2354"/>
              <a:gd name="T43" fmla="*/ 911 h 1144"/>
              <a:gd name="T44" fmla="*/ 701 w 2354"/>
              <a:gd name="T45" fmla="*/ 834 h 1144"/>
              <a:gd name="T46" fmla="*/ 1295 w 2354"/>
              <a:gd name="T47" fmla="*/ 1144 h 1144"/>
              <a:gd name="T48" fmla="*/ 1670 w 2354"/>
              <a:gd name="T49" fmla="*/ 1023 h 1144"/>
              <a:gd name="T50" fmla="*/ 1749 w 2354"/>
              <a:gd name="T51" fmla="*/ 994 h 1144"/>
              <a:gd name="T52" fmla="*/ 1770 w 2354"/>
              <a:gd name="T53" fmla="*/ 986 h 1144"/>
              <a:gd name="T54" fmla="*/ 2082 w 2354"/>
              <a:gd name="T55" fmla="*/ 855 h 1144"/>
              <a:gd name="T56" fmla="*/ 2110 w 2354"/>
              <a:gd name="T57" fmla="*/ 317 h 1144"/>
              <a:gd name="T58" fmla="*/ 2308 w 2354"/>
              <a:gd name="T59" fmla="*/ 161 h 1144"/>
              <a:gd name="T60" fmla="*/ 2270 w 2354"/>
              <a:gd name="T61" fmla="*/ 94 h 1144"/>
              <a:gd name="T62" fmla="*/ 2305 w 2354"/>
              <a:gd name="T63" fmla="*/ 49 h 1144"/>
              <a:gd name="T64" fmla="*/ 2340 w 2354"/>
              <a:gd name="T65" fmla="*/ 61 h 1144"/>
              <a:gd name="T66" fmla="*/ 2320 w 2354"/>
              <a:gd name="T67" fmla="*/ 23 h 1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354" h="1144">
                <a:moveTo>
                  <a:pt x="2320" y="23"/>
                </a:moveTo>
                <a:cubicBezTo>
                  <a:pt x="2304" y="12"/>
                  <a:pt x="2279" y="0"/>
                  <a:pt x="2272" y="9"/>
                </a:cubicBezTo>
                <a:cubicBezTo>
                  <a:pt x="2268" y="16"/>
                  <a:pt x="2277" y="29"/>
                  <a:pt x="2296" y="43"/>
                </a:cubicBezTo>
                <a:cubicBezTo>
                  <a:pt x="2299" y="39"/>
                  <a:pt x="2301" y="34"/>
                  <a:pt x="2304" y="30"/>
                </a:cubicBezTo>
                <a:cubicBezTo>
                  <a:pt x="2301" y="34"/>
                  <a:pt x="2299" y="39"/>
                  <a:pt x="2296" y="43"/>
                </a:cubicBezTo>
                <a:cubicBezTo>
                  <a:pt x="2285" y="58"/>
                  <a:pt x="2273" y="74"/>
                  <a:pt x="2259" y="89"/>
                </a:cubicBezTo>
                <a:cubicBezTo>
                  <a:pt x="2297" y="156"/>
                  <a:pt x="2297" y="156"/>
                  <a:pt x="2297" y="156"/>
                </a:cubicBezTo>
                <a:cubicBezTo>
                  <a:pt x="2248" y="206"/>
                  <a:pt x="2182" y="258"/>
                  <a:pt x="2099" y="311"/>
                </a:cubicBezTo>
                <a:cubicBezTo>
                  <a:pt x="2138" y="528"/>
                  <a:pt x="2107" y="676"/>
                  <a:pt x="2072" y="848"/>
                </a:cubicBezTo>
                <a:cubicBezTo>
                  <a:pt x="1978" y="891"/>
                  <a:pt x="1876" y="934"/>
                  <a:pt x="1765" y="976"/>
                </a:cubicBezTo>
                <a:cubicBezTo>
                  <a:pt x="1732" y="988"/>
                  <a:pt x="1699" y="1000"/>
                  <a:pt x="1665" y="1012"/>
                </a:cubicBezTo>
                <a:cubicBezTo>
                  <a:pt x="1545" y="1055"/>
                  <a:pt x="1422" y="1095"/>
                  <a:pt x="1297" y="1132"/>
                </a:cubicBezTo>
                <a:cubicBezTo>
                  <a:pt x="993" y="997"/>
                  <a:pt x="865" y="920"/>
                  <a:pt x="703" y="823"/>
                </a:cubicBezTo>
                <a:cubicBezTo>
                  <a:pt x="558" y="855"/>
                  <a:pt x="413" y="880"/>
                  <a:pt x="273" y="900"/>
                </a:cubicBezTo>
                <a:cubicBezTo>
                  <a:pt x="211" y="842"/>
                  <a:pt x="211" y="842"/>
                  <a:pt x="211" y="842"/>
                </a:cubicBezTo>
                <a:cubicBezTo>
                  <a:pt x="167" y="848"/>
                  <a:pt x="124" y="852"/>
                  <a:pt x="81" y="857"/>
                </a:cubicBezTo>
                <a:cubicBezTo>
                  <a:pt x="80" y="836"/>
                  <a:pt x="68" y="825"/>
                  <a:pt x="49" y="826"/>
                </a:cubicBezTo>
                <a:cubicBezTo>
                  <a:pt x="17" y="830"/>
                  <a:pt x="0" y="868"/>
                  <a:pt x="11" y="891"/>
                </a:cubicBezTo>
                <a:cubicBezTo>
                  <a:pt x="25" y="918"/>
                  <a:pt x="68" y="906"/>
                  <a:pt x="79" y="871"/>
                </a:cubicBezTo>
                <a:cubicBezTo>
                  <a:pt x="79" y="870"/>
                  <a:pt x="79" y="868"/>
                  <a:pt x="80" y="867"/>
                </a:cubicBezTo>
                <a:cubicBezTo>
                  <a:pt x="121" y="863"/>
                  <a:pt x="164" y="858"/>
                  <a:pt x="207" y="853"/>
                </a:cubicBezTo>
                <a:cubicBezTo>
                  <a:pt x="269" y="911"/>
                  <a:pt x="269" y="911"/>
                  <a:pt x="269" y="911"/>
                </a:cubicBezTo>
                <a:cubicBezTo>
                  <a:pt x="409" y="891"/>
                  <a:pt x="555" y="866"/>
                  <a:pt x="701" y="834"/>
                </a:cubicBezTo>
                <a:cubicBezTo>
                  <a:pt x="924" y="974"/>
                  <a:pt x="1104" y="1056"/>
                  <a:pt x="1295" y="1144"/>
                </a:cubicBezTo>
                <a:cubicBezTo>
                  <a:pt x="1423" y="1107"/>
                  <a:pt x="1548" y="1066"/>
                  <a:pt x="1670" y="1023"/>
                </a:cubicBezTo>
                <a:cubicBezTo>
                  <a:pt x="1697" y="1013"/>
                  <a:pt x="1723" y="1004"/>
                  <a:pt x="1749" y="994"/>
                </a:cubicBezTo>
                <a:cubicBezTo>
                  <a:pt x="1756" y="991"/>
                  <a:pt x="1763" y="988"/>
                  <a:pt x="1770" y="986"/>
                </a:cubicBezTo>
                <a:cubicBezTo>
                  <a:pt x="1883" y="943"/>
                  <a:pt x="1987" y="899"/>
                  <a:pt x="2082" y="855"/>
                </a:cubicBezTo>
                <a:cubicBezTo>
                  <a:pt x="2145" y="596"/>
                  <a:pt x="2129" y="467"/>
                  <a:pt x="2110" y="317"/>
                </a:cubicBezTo>
                <a:cubicBezTo>
                  <a:pt x="2192" y="264"/>
                  <a:pt x="2259" y="212"/>
                  <a:pt x="2308" y="161"/>
                </a:cubicBezTo>
                <a:cubicBezTo>
                  <a:pt x="2270" y="94"/>
                  <a:pt x="2270" y="94"/>
                  <a:pt x="2270" y="94"/>
                </a:cubicBezTo>
                <a:cubicBezTo>
                  <a:pt x="2283" y="79"/>
                  <a:pt x="2295" y="64"/>
                  <a:pt x="2305" y="49"/>
                </a:cubicBezTo>
                <a:cubicBezTo>
                  <a:pt x="2325" y="61"/>
                  <a:pt x="2336" y="62"/>
                  <a:pt x="2340" y="61"/>
                </a:cubicBezTo>
                <a:cubicBezTo>
                  <a:pt x="2354" y="59"/>
                  <a:pt x="2344" y="40"/>
                  <a:pt x="2320" y="2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" name="Freeform 40"/>
          <p:cNvSpPr>
            <a:spLocks/>
          </p:cNvSpPr>
          <p:nvPr/>
        </p:nvSpPr>
        <p:spPr bwMode="auto">
          <a:xfrm flipH="1">
            <a:off x="7766026" y="4289432"/>
            <a:ext cx="1635134" cy="730251"/>
          </a:xfrm>
          <a:custGeom>
            <a:avLst/>
            <a:gdLst>
              <a:gd name="T0" fmla="*/ 633 w 713"/>
              <a:gd name="T1" fmla="*/ 10 h 318"/>
              <a:gd name="T2" fmla="*/ 619 w 713"/>
              <a:gd name="T3" fmla="*/ 25 h 318"/>
              <a:gd name="T4" fmla="*/ 571 w 713"/>
              <a:gd name="T5" fmla="*/ 9 h 318"/>
              <a:gd name="T6" fmla="*/ 386 w 713"/>
              <a:gd name="T7" fmla="*/ 84 h 318"/>
              <a:gd name="T8" fmla="*/ 291 w 713"/>
              <a:gd name="T9" fmla="*/ 119 h 318"/>
              <a:gd name="T10" fmla="*/ 81 w 713"/>
              <a:gd name="T11" fmla="*/ 189 h 318"/>
              <a:gd name="T12" fmla="*/ 62 w 713"/>
              <a:gd name="T13" fmla="*/ 229 h 318"/>
              <a:gd name="T14" fmla="*/ 36 w 713"/>
              <a:gd name="T15" fmla="*/ 229 h 318"/>
              <a:gd name="T16" fmla="*/ 30 w 713"/>
              <a:gd name="T17" fmla="*/ 299 h 318"/>
              <a:gd name="T18" fmla="*/ 93 w 713"/>
              <a:gd name="T19" fmla="*/ 258 h 318"/>
              <a:gd name="T20" fmla="*/ 72 w 713"/>
              <a:gd name="T21" fmla="*/ 233 h 318"/>
              <a:gd name="T22" fmla="*/ 90 w 713"/>
              <a:gd name="T23" fmla="*/ 197 h 318"/>
              <a:gd name="T24" fmla="*/ 296 w 713"/>
              <a:gd name="T25" fmla="*/ 128 h 318"/>
              <a:gd name="T26" fmla="*/ 385 w 713"/>
              <a:gd name="T27" fmla="*/ 96 h 318"/>
              <a:gd name="T28" fmla="*/ 392 w 713"/>
              <a:gd name="T29" fmla="*/ 93 h 318"/>
              <a:gd name="T30" fmla="*/ 574 w 713"/>
              <a:gd name="T31" fmla="*/ 19 h 318"/>
              <a:gd name="T32" fmla="*/ 617 w 713"/>
              <a:gd name="T33" fmla="*/ 33 h 318"/>
              <a:gd name="T34" fmla="*/ 658 w 713"/>
              <a:gd name="T35" fmla="*/ 78 h 318"/>
              <a:gd name="T36" fmla="*/ 694 w 713"/>
              <a:gd name="T37" fmla="*/ 32 h 318"/>
              <a:gd name="T38" fmla="*/ 633 w 713"/>
              <a:gd name="T39" fmla="*/ 1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13" h="318">
                <a:moveTo>
                  <a:pt x="633" y="10"/>
                </a:moveTo>
                <a:cubicBezTo>
                  <a:pt x="626" y="14"/>
                  <a:pt x="622" y="18"/>
                  <a:pt x="619" y="25"/>
                </a:cubicBezTo>
                <a:cubicBezTo>
                  <a:pt x="571" y="9"/>
                  <a:pt x="571" y="9"/>
                  <a:pt x="571" y="9"/>
                </a:cubicBezTo>
                <a:cubicBezTo>
                  <a:pt x="513" y="35"/>
                  <a:pt x="451" y="60"/>
                  <a:pt x="386" y="84"/>
                </a:cubicBezTo>
                <a:cubicBezTo>
                  <a:pt x="355" y="96"/>
                  <a:pt x="323" y="108"/>
                  <a:pt x="291" y="119"/>
                </a:cubicBezTo>
                <a:cubicBezTo>
                  <a:pt x="222" y="144"/>
                  <a:pt x="152" y="167"/>
                  <a:pt x="81" y="189"/>
                </a:cubicBezTo>
                <a:cubicBezTo>
                  <a:pt x="62" y="229"/>
                  <a:pt x="62" y="229"/>
                  <a:pt x="62" y="229"/>
                </a:cubicBezTo>
                <a:cubicBezTo>
                  <a:pt x="52" y="227"/>
                  <a:pt x="45" y="227"/>
                  <a:pt x="36" y="229"/>
                </a:cubicBezTo>
                <a:cubicBezTo>
                  <a:pt x="0" y="242"/>
                  <a:pt x="1" y="283"/>
                  <a:pt x="30" y="299"/>
                </a:cubicBezTo>
                <a:cubicBezTo>
                  <a:pt x="63" y="318"/>
                  <a:pt x="104" y="292"/>
                  <a:pt x="93" y="258"/>
                </a:cubicBezTo>
                <a:cubicBezTo>
                  <a:pt x="88" y="243"/>
                  <a:pt x="77" y="236"/>
                  <a:pt x="72" y="233"/>
                </a:cubicBezTo>
                <a:cubicBezTo>
                  <a:pt x="90" y="197"/>
                  <a:pt x="90" y="197"/>
                  <a:pt x="90" y="197"/>
                </a:cubicBezTo>
                <a:cubicBezTo>
                  <a:pt x="159" y="175"/>
                  <a:pt x="228" y="152"/>
                  <a:pt x="296" y="128"/>
                </a:cubicBezTo>
                <a:cubicBezTo>
                  <a:pt x="326" y="118"/>
                  <a:pt x="355" y="107"/>
                  <a:pt x="385" y="96"/>
                </a:cubicBezTo>
                <a:cubicBezTo>
                  <a:pt x="387" y="95"/>
                  <a:pt x="389" y="94"/>
                  <a:pt x="392" y="93"/>
                </a:cubicBezTo>
                <a:cubicBezTo>
                  <a:pt x="456" y="69"/>
                  <a:pt x="516" y="44"/>
                  <a:pt x="574" y="19"/>
                </a:cubicBezTo>
                <a:cubicBezTo>
                  <a:pt x="617" y="33"/>
                  <a:pt x="617" y="33"/>
                  <a:pt x="617" y="33"/>
                </a:cubicBezTo>
                <a:cubicBezTo>
                  <a:pt x="617" y="57"/>
                  <a:pt x="638" y="74"/>
                  <a:pt x="658" y="78"/>
                </a:cubicBezTo>
                <a:cubicBezTo>
                  <a:pt x="691" y="86"/>
                  <a:pt x="713" y="59"/>
                  <a:pt x="694" y="32"/>
                </a:cubicBezTo>
                <a:cubicBezTo>
                  <a:pt x="684" y="17"/>
                  <a:pt x="659" y="0"/>
                  <a:pt x="633" y="1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7" name="Freeform 41"/>
          <p:cNvSpPr>
            <a:spLocks/>
          </p:cNvSpPr>
          <p:nvPr/>
        </p:nvSpPr>
        <p:spPr bwMode="auto">
          <a:xfrm flipH="1">
            <a:off x="10556866" y="3965582"/>
            <a:ext cx="1635134" cy="296863"/>
          </a:xfrm>
          <a:custGeom>
            <a:avLst/>
            <a:gdLst>
              <a:gd name="T0" fmla="*/ 661 w 713"/>
              <a:gd name="T1" fmla="*/ 65 h 129"/>
              <a:gd name="T2" fmla="*/ 710 w 713"/>
              <a:gd name="T3" fmla="*/ 34 h 129"/>
              <a:gd name="T4" fmla="*/ 675 w 713"/>
              <a:gd name="T5" fmla="*/ 4 h 129"/>
              <a:gd name="T6" fmla="*/ 649 w 713"/>
              <a:gd name="T7" fmla="*/ 40 h 129"/>
              <a:gd name="T8" fmla="*/ 0 w 713"/>
              <a:gd name="T9" fmla="*/ 119 h 129"/>
              <a:gd name="T10" fmla="*/ 0 w 713"/>
              <a:gd name="T11" fmla="*/ 129 h 129"/>
              <a:gd name="T12" fmla="*/ 650 w 713"/>
              <a:gd name="T13" fmla="*/ 49 h 129"/>
              <a:gd name="T14" fmla="*/ 661 w 713"/>
              <a:gd name="T15" fmla="*/ 6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3" h="129">
                <a:moveTo>
                  <a:pt x="661" y="65"/>
                </a:moveTo>
                <a:cubicBezTo>
                  <a:pt x="682" y="82"/>
                  <a:pt x="713" y="63"/>
                  <a:pt x="710" y="34"/>
                </a:cubicBezTo>
                <a:cubicBezTo>
                  <a:pt x="709" y="19"/>
                  <a:pt x="697" y="0"/>
                  <a:pt x="675" y="4"/>
                </a:cubicBezTo>
                <a:cubicBezTo>
                  <a:pt x="659" y="8"/>
                  <a:pt x="649" y="22"/>
                  <a:pt x="649" y="40"/>
                </a:cubicBezTo>
                <a:cubicBezTo>
                  <a:pt x="419" y="87"/>
                  <a:pt x="194" y="114"/>
                  <a:pt x="0" y="119"/>
                </a:cubicBezTo>
                <a:cubicBezTo>
                  <a:pt x="0" y="129"/>
                  <a:pt x="0" y="129"/>
                  <a:pt x="0" y="129"/>
                </a:cubicBezTo>
                <a:cubicBezTo>
                  <a:pt x="195" y="123"/>
                  <a:pt x="420" y="95"/>
                  <a:pt x="650" y="49"/>
                </a:cubicBezTo>
                <a:cubicBezTo>
                  <a:pt x="651" y="52"/>
                  <a:pt x="654" y="59"/>
                  <a:pt x="661" y="6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" name="Freeform 42"/>
          <p:cNvSpPr>
            <a:spLocks noEditPoints="1"/>
          </p:cNvSpPr>
          <p:nvPr/>
        </p:nvSpPr>
        <p:spPr bwMode="auto">
          <a:xfrm flipH="1">
            <a:off x="9683737" y="2362205"/>
            <a:ext cx="1306519" cy="514351"/>
          </a:xfrm>
          <a:custGeom>
            <a:avLst/>
            <a:gdLst>
              <a:gd name="T0" fmla="*/ 536 w 570"/>
              <a:gd name="T1" fmla="*/ 4 h 224"/>
              <a:gd name="T2" fmla="*/ 485 w 570"/>
              <a:gd name="T3" fmla="*/ 3 h 224"/>
              <a:gd name="T4" fmla="*/ 485 w 570"/>
              <a:gd name="T5" fmla="*/ 3 h 224"/>
              <a:gd name="T6" fmla="*/ 490 w 570"/>
              <a:gd name="T7" fmla="*/ 5 h 224"/>
              <a:gd name="T8" fmla="*/ 396 w 570"/>
              <a:gd name="T9" fmla="*/ 3 h 224"/>
              <a:gd name="T10" fmla="*/ 395 w 570"/>
              <a:gd name="T11" fmla="*/ 3 h 224"/>
              <a:gd name="T12" fmla="*/ 262 w 570"/>
              <a:gd name="T13" fmla="*/ 71 h 224"/>
              <a:gd name="T14" fmla="*/ 239 w 570"/>
              <a:gd name="T15" fmla="*/ 79 h 224"/>
              <a:gd name="T16" fmla="*/ 55 w 570"/>
              <a:gd name="T17" fmla="*/ 128 h 224"/>
              <a:gd name="T18" fmla="*/ 27 w 570"/>
              <a:gd name="T19" fmla="*/ 176 h 224"/>
              <a:gd name="T20" fmla="*/ 22 w 570"/>
              <a:gd name="T21" fmla="*/ 173 h 224"/>
              <a:gd name="T22" fmla="*/ 6 w 570"/>
              <a:gd name="T23" fmla="*/ 216 h 224"/>
              <a:gd name="T24" fmla="*/ 28 w 570"/>
              <a:gd name="T25" fmla="*/ 196 h 224"/>
              <a:gd name="T26" fmla="*/ 28 w 570"/>
              <a:gd name="T27" fmla="*/ 180 h 224"/>
              <a:gd name="T28" fmla="*/ 19 w 570"/>
              <a:gd name="T29" fmla="*/ 195 h 224"/>
              <a:gd name="T30" fmla="*/ 55 w 570"/>
              <a:gd name="T31" fmla="*/ 133 h 224"/>
              <a:gd name="T32" fmla="*/ 245 w 570"/>
              <a:gd name="T33" fmla="*/ 83 h 224"/>
              <a:gd name="T34" fmla="*/ 268 w 570"/>
              <a:gd name="T35" fmla="*/ 74 h 224"/>
              <a:gd name="T36" fmla="*/ 269 w 570"/>
              <a:gd name="T37" fmla="*/ 74 h 224"/>
              <a:gd name="T38" fmla="*/ 405 w 570"/>
              <a:gd name="T39" fmla="*/ 4 h 224"/>
              <a:gd name="T40" fmla="*/ 497 w 570"/>
              <a:gd name="T41" fmla="*/ 7 h 224"/>
              <a:gd name="T42" fmla="*/ 570 w 570"/>
              <a:gd name="T43" fmla="*/ 13 h 224"/>
              <a:gd name="T44" fmla="*/ 536 w 570"/>
              <a:gd name="T45" fmla="*/ 4 h 224"/>
              <a:gd name="T46" fmla="*/ 499 w 570"/>
              <a:gd name="T47" fmla="*/ 7 h 224"/>
              <a:gd name="T48" fmla="*/ 526 w 570"/>
              <a:gd name="T49" fmla="*/ 8 h 224"/>
              <a:gd name="T50" fmla="*/ 506 w 570"/>
              <a:gd name="T51" fmla="*/ 6 h 224"/>
              <a:gd name="T52" fmla="*/ 519 w 570"/>
              <a:gd name="T53" fmla="*/ 7 h 224"/>
              <a:gd name="T54" fmla="*/ 526 w 570"/>
              <a:gd name="T55" fmla="*/ 8 h 224"/>
              <a:gd name="T56" fmla="*/ 499 w 570"/>
              <a:gd name="T57" fmla="*/ 7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70" h="224">
                <a:moveTo>
                  <a:pt x="536" y="4"/>
                </a:moveTo>
                <a:cubicBezTo>
                  <a:pt x="516" y="2"/>
                  <a:pt x="490" y="0"/>
                  <a:pt x="485" y="3"/>
                </a:cubicBezTo>
                <a:cubicBezTo>
                  <a:pt x="485" y="3"/>
                  <a:pt x="485" y="3"/>
                  <a:pt x="485" y="3"/>
                </a:cubicBezTo>
                <a:cubicBezTo>
                  <a:pt x="486" y="4"/>
                  <a:pt x="487" y="5"/>
                  <a:pt x="490" y="5"/>
                </a:cubicBezTo>
                <a:cubicBezTo>
                  <a:pt x="451" y="4"/>
                  <a:pt x="397" y="3"/>
                  <a:pt x="396" y="3"/>
                </a:cubicBezTo>
                <a:cubicBezTo>
                  <a:pt x="395" y="3"/>
                  <a:pt x="395" y="3"/>
                  <a:pt x="395" y="3"/>
                </a:cubicBezTo>
                <a:cubicBezTo>
                  <a:pt x="365" y="25"/>
                  <a:pt x="320" y="49"/>
                  <a:pt x="262" y="71"/>
                </a:cubicBezTo>
                <a:cubicBezTo>
                  <a:pt x="254" y="74"/>
                  <a:pt x="247" y="76"/>
                  <a:pt x="239" y="79"/>
                </a:cubicBezTo>
                <a:cubicBezTo>
                  <a:pt x="180" y="100"/>
                  <a:pt x="117" y="116"/>
                  <a:pt x="55" y="128"/>
                </a:cubicBezTo>
                <a:cubicBezTo>
                  <a:pt x="45" y="144"/>
                  <a:pt x="37" y="160"/>
                  <a:pt x="27" y="176"/>
                </a:cubicBezTo>
                <a:cubicBezTo>
                  <a:pt x="26" y="173"/>
                  <a:pt x="24" y="173"/>
                  <a:pt x="22" y="173"/>
                </a:cubicBezTo>
                <a:cubicBezTo>
                  <a:pt x="11" y="176"/>
                  <a:pt x="0" y="205"/>
                  <a:pt x="6" y="216"/>
                </a:cubicBezTo>
                <a:cubicBezTo>
                  <a:pt x="11" y="224"/>
                  <a:pt x="24" y="215"/>
                  <a:pt x="28" y="196"/>
                </a:cubicBezTo>
                <a:cubicBezTo>
                  <a:pt x="30" y="187"/>
                  <a:pt x="29" y="181"/>
                  <a:pt x="28" y="180"/>
                </a:cubicBezTo>
                <a:cubicBezTo>
                  <a:pt x="24" y="186"/>
                  <a:pt x="22" y="189"/>
                  <a:pt x="19" y="195"/>
                </a:cubicBezTo>
                <a:cubicBezTo>
                  <a:pt x="32" y="175"/>
                  <a:pt x="43" y="153"/>
                  <a:pt x="55" y="133"/>
                </a:cubicBezTo>
                <a:cubicBezTo>
                  <a:pt x="118" y="121"/>
                  <a:pt x="184" y="104"/>
                  <a:pt x="245" y="83"/>
                </a:cubicBezTo>
                <a:cubicBezTo>
                  <a:pt x="253" y="80"/>
                  <a:pt x="260" y="77"/>
                  <a:pt x="268" y="74"/>
                </a:cubicBezTo>
                <a:cubicBezTo>
                  <a:pt x="268" y="74"/>
                  <a:pt x="268" y="74"/>
                  <a:pt x="269" y="74"/>
                </a:cubicBezTo>
                <a:cubicBezTo>
                  <a:pt x="328" y="51"/>
                  <a:pt x="374" y="27"/>
                  <a:pt x="405" y="4"/>
                </a:cubicBezTo>
                <a:cubicBezTo>
                  <a:pt x="436" y="5"/>
                  <a:pt x="466" y="6"/>
                  <a:pt x="497" y="7"/>
                </a:cubicBezTo>
                <a:cubicBezTo>
                  <a:pt x="523" y="13"/>
                  <a:pt x="567" y="18"/>
                  <a:pt x="570" y="13"/>
                </a:cubicBezTo>
                <a:cubicBezTo>
                  <a:pt x="569" y="10"/>
                  <a:pt x="551" y="7"/>
                  <a:pt x="536" y="4"/>
                </a:cubicBezTo>
                <a:close/>
                <a:moveTo>
                  <a:pt x="499" y="7"/>
                </a:moveTo>
                <a:cubicBezTo>
                  <a:pt x="508" y="8"/>
                  <a:pt x="517" y="8"/>
                  <a:pt x="526" y="8"/>
                </a:cubicBezTo>
                <a:cubicBezTo>
                  <a:pt x="523" y="8"/>
                  <a:pt x="515" y="7"/>
                  <a:pt x="506" y="6"/>
                </a:cubicBezTo>
                <a:cubicBezTo>
                  <a:pt x="509" y="6"/>
                  <a:pt x="514" y="6"/>
                  <a:pt x="519" y="7"/>
                </a:cubicBezTo>
                <a:cubicBezTo>
                  <a:pt x="521" y="7"/>
                  <a:pt x="524" y="8"/>
                  <a:pt x="526" y="8"/>
                </a:cubicBezTo>
                <a:cubicBezTo>
                  <a:pt x="518" y="8"/>
                  <a:pt x="510" y="8"/>
                  <a:pt x="499" y="7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" name="Freeform 43"/>
          <p:cNvSpPr>
            <a:spLocks/>
          </p:cNvSpPr>
          <p:nvPr/>
        </p:nvSpPr>
        <p:spPr bwMode="auto">
          <a:xfrm flipH="1">
            <a:off x="7918427" y="6616710"/>
            <a:ext cx="271464" cy="268288"/>
          </a:xfrm>
          <a:custGeom>
            <a:avLst/>
            <a:gdLst>
              <a:gd name="T0" fmla="*/ 43 w 119"/>
              <a:gd name="T1" fmla="*/ 11 h 117"/>
              <a:gd name="T2" fmla="*/ 7 w 119"/>
              <a:gd name="T3" fmla="*/ 71 h 117"/>
              <a:gd name="T4" fmla="*/ 24 w 119"/>
              <a:gd name="T5" fmla="*/ 92 h 117"/>
              <a:gd name="T6" fmla="*/ 110 w 119"/>
              <a:gd name="T7" fmla="*/ 41 h 117"/>
              <a:gd name="T8" fmla="*/ 43 w 119"/>
              <a:gd name="T9" fmla="*/ 11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" h="117">
                <a:moveTo>
                  <a:pt x="43" y="11"/>
                </a:moveTo>
                <a:cubicBezTo>
                  <a:pt x="14" y="22"/>
                  <a:pt x="0" y="46"/>
                  <a:pt x="7" y="71"/>
                </a:cubicBezTo>
                <a:cubicBezTo>
                  <a:pt x="10" y="76"/>
                  <a:pt x="13" y="85"/>
                  <a:pt x="24" y="92"/>
                </a:cubicBezTo>
                <a:cubicBezTo>
                  <a:pt x="63" y="117"/>
                  <a:pt x="119" y="83"/>
                  <a:pt x="110" y="41"/>
                </a:cubicBezTo>
                <a:cubicBezTo>
                  <a:pt x="105" y="22"/>
                  <a:pt x="82" y="0"/>
                  <a:pt x="43" y="1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0" name="Freeform 44"/>
          <p:cNvSpPr>
            <a:spLocks/>
          </p:cNvSpPr>
          <p:nvPr/>
        </p:nvSpPr>
        <p:spPr bwMode="auto">
          <a:xfrm flipH="1">
            <a:off x="9993301" y="6811973"/>
            <a:ext cx="336552" cy="49213"/>
          </a:xfrm>
          <a:custGeom>
            <a:avLst/>
            <a:gdLst>
              <a:gd name="T0" fmla="*/ 0 w 147"/>
              <a:gd name="T1" fmla="*/ 21 h 21"/>
              <a:gd name="T2" fmla="*/ 58 w 147"/>
              <a:gd name="T3" fmla="*/ 21 h 21"/>
              <a:gd name="T4" fmla="*/ 103 w 147"/>
              <a:gd name="T5" fmla="*/ 12 h 21"/>
              <a:gd name="T6" fmla="*/ 120 w 147"/>
              <a:gd name="T7" fmla="*/ 21 h 21"/>
              <a:gd name="T8" fmla="*/ 147 w 147"/>
              <a:gd name="T9" fmla="*/ 21 h 21"/>
              <a:gd name="T10" fmla="*/ 106 w 147"/>
              <a:gd name="T11" fmla="*/ 0 h 21"/>
              <a:gd name="T12" fmla="*/ 0 w 147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21">
                <a:moveTo>
                  <a:pt x="0" y="21"/>
                </a:moveTo>
                <a:cubicBezTo>
                  <a:pt x="58" y="21"/>
                  <a:pt x="58" y="21"/>
                  <a:pt x="58" y="21"/>
                </a:cubicBezTo>
                <a:cubicBezTo>
                  <a:pt x="73" y="18"/>
                  <a:pt x="88" y="15"/>
                  <a:pt x="103" y="12"/>
                </a:cubicBezTo>
                <a:cubicBezTo>
                  <a:pt x="109" y="15"/>
                  <a:pt x="114" y="18"/>
                  <a:pt x="120" y="21"/>
                </a:cubicBezTo>
                <a:cubicBezTo>
                  <a:pt x="147" y="21"/>
                  <a:pt x="147" y="21"/>
                  <a:pt x="147" y="21"/>
                </a:cubicBezTo>
                <a:cubicBezTo>
                  <a:pt x="134" y="15"/>
                  <a:pt x="121" y="7"/>
                  <a:pt x="106" y="0"/>
                </a:cubicBezTo>
                <a:cubicBezTo>
                  <a:pt x="70" y="7"/>
                  <a:pt x="35" y="14"/>
                  <a:pt x="0" y="2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1" name="Freeform 45"/>
          <p:cNvSpPr>
            <a:spLocks/>
          </p:cNvSpPr>
          <p:nvPr/>
        </p:nvSpPr>
        <p:spPr bwMode="auto">
          <a:xfrm flipH="1">
            <a:off x="5518115" y="5622934"/>
            <a:ext cx="1055693" cy="1238252"/>
          </a:xfrm>
          <a:custGeom>
            <a:avLst/>
            <a:gdLst>
              <a:gd name="T0" fmla="*/ 158 w 460"/>
              <a:gd name="T1" fmla="*/ 400 h 539"/>
              <a:gd name="T2" fmla="*/ 386 w 460"/>
              <a:gd name="T3" fmla="*/ 275 h 539"/>
              <a:gd name="T4" fmla="*/ 418 w 460"/>
              <a:gd name="T5" fmla="*/ 96 h 539"/>
              <a:gd name="T6" fmla="*/ 447 w 460"/>
              <a:gd name="T7" fmla="*/ 37 h 539"/>
              <a:gd name="T8" fmla="*/ 396 w 460"/>
              <a:gd name="T9" fmla="*/ 12 h 539"/>
              <a:gd name="T10" fmla="*/ 409 w 460"/>
              <a:gd name="T11" fmla="*/ 92 h 539"/>
              <a:gd name="T12" fmla="*/ 378 w 460"/>
              <a:gd name="T13" fmla="*/ 266 h 539"/>
              <a:gd name="T14" fmla="*/ 149 w 460"/>
              <a:gd name="T15" fmla="*/ 391 h 539"/>
              <a:gd name="T16" fmla="*/ 110 w 460"/>
              <a:gd name="T17" fmla="*/ 489 h 539"/>
              <a:gd name="T18" fmla="*/ 0 w 460"/>
              <a:gd name="T19" fmla="*/ 539 h 539"/>
              <a:gd name="T20" fmla="*/ 29 w 460"/>
              <a:gd name="T21" fmla="*/ 539 h 539"/>
              <a:gd name="T22" fmla="*/ 117 w 460"/>
              <a:gd name="T23" fmla="*/ 498 h 539"/>
              <a:gd name="T24" fmla="*/ 158 w 460"/>
              <a:gd name="T25" fmla="*/ 400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0" h="539">
                <a:moveTo>
                  <a:pt x="158" y="400"/>
                </a:moveTo>
                <a:cubicBezTo>
                  <a:pt x="241" y="358"/>
                  <a:pt x="317" y="316"/>
                  <a:pt x="386" y="275"/>
                </a:cubicBezTo>
                <a:cubicBezTo>
                  <a:pt x="398" y="221"/>
                  <a:pt x="409" y="149"/>
                  <a:pt x="418" y="96"/>
                </a:cubicBezTo>
                <a:cubicBezTo>
                  <a:pt x="448" y="102"/>
                  <a:pt x="460" y="67"/>
                  <a:pt x="447" y="37"/>
                </a:cubicBezTo>
                <a:cubicBezTo>
                  <a:pt x="439" y="19"/>
                  <a:pt x="418" y="0"/>
                  <a:pt x="396" y="12"/>
                </a:cubicBezTo>
                <a:cubicBezTo>
                  <a:pt x="373" y="30"/>
                  <a:pt x="380" y="74"/>
                  <a:pt x="409" y="92"/>
                </a:cubicBezTo>
                <a:cubicBezTo>
                  <a:pt x="402" y="145"/>
                  <a:pt x="387" y="214"/>
                  <a:pt x="378" y="266"/>
                </a:cubicBezTo>
                <a:cubicBezTo>
                  <a:pt x="309" y="308"/>
                  <a:pt x="232" y="350"/>
                  <a:pt x="149" y="391"/>
                </a:cubicBezTo>
                <a:cubicBezTo>
                  <a:pt x="123" y="465"/>
                  <a:pt x="123" y="465"/>
                  <a:pt x="110" y="489"/>
                </a:cubicBezTo>
                <a:cubicBezTo>
                  <a:pt x="74" y="506"/>
                  <a:pt x="38" y="523"/>
                  <a:pt x="0" y="539"/>
                </a:cubicBezTo>
                <a:cubicBezTo>
                  <a:pt x="29" y="539"/>
                  <a:pt x="29" y="539"/>
                  <a:pt x="29" y="539"/>
                </a:cubicBezTo>
                <a:cubicBezTo>
                  <a:pt x="59" y="526"/>
                  <a:pt x="89" y="512"/>
                  <a:pt x="117" y="498"/>
                </a:cubicBezTo>
                <a:cubicBezTo>
                  <a:pt x="132" y="474"/>
                  <a:pt x="138" y="457"/>
                  <a:pt x="158" y="40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2" name="Freeform 46"/>
          <p:cNvSpPr>
            <a:spLocks/>
          </p:cNvSpPr>
          <p:nvPr/>
        </p:nvSpPr>
        <p:spPr bwMode="auto">
          <a:xfrm flipH="1">
            <a:off x="4217946" y="5822959"/>
            <a:ext cx="1206506" cy="1038226"/>
          </a:xfrm>
          <a:custGeom>
            <a:avLst/>
            <a:gdLst>
              <a:gd name="T0" fmla="*/ 378 w 526"/>
              <a:gd name="T1" fmla="*/ 153 h 452"/>
              <a:gd name="T2" fmla="*/ 411 w 526"/>
              <a:gd name="T3" fmla="*/ 105 h 452"/>
              <a:gd name="T4" fmla="*/ 434 w 526"/>
              <a:gd name="T5" fmla="*/ 58 h 452"/>
              <a:gd name="T6" fmla="*/ 449 w 526"/>
              <a:gd name="T7" fmla="*/ 13 h 452"/>
              <a:gd name="T8" fmla="*/ 526 w 526"/>
              <a:gd name="T9" fmla="*/ 170 h 452"/>
              <a:gd name="T10" fmla="*/ 522 w 526"/>
              <a:gd name="T11" fmla="*/ 156 h 452"/>
              <a:gd name="T12" fmla="*/ 445 w 526"/>
              <a:gd name="T13" fmla="*/ 0 h 452"/>
              <a:gd name="T14" fmla="*/ 445 w 526"/>
              <a:gd name="T15" fmla="*/ 1 h 452"/>
              <a:gd name="T16" fmla="*/ 430 w 526"/>
              <a:gd name="T17" fmla="*/ 48 h 452"/>
              <a:gd name="T18" fmla="*/ 405 w 526"/>
              <a:gd name="T19" fmla="*/ 97 h 452"/>
              <a:gd name="T20" fmla="*/ 371 w 526"/>
              <a:gd name="T21" fmla="*/ 147 h 452"/>
              <a:gd name="T22" fmla="*/ 327 w 526"/>
              <a:gd name="T23" fmla="*/ 198 h 452"/>
              <a:gd name="T24" fmla="*/ 275 w 526"/>
              <a:gd name="T25" fmla="*/ 251 h 452"/>
              <a:gd name="T26" fmla="*/ 213 w 526"/>
              <a:gd name="T27" fmla="*/ 304 h 452"/>
              <a:gd name="T28" fmla="*/ 142 w 526"/>
              <a:gd name="T29" fmla="*/ 358 h 452"/>
              <a:gd name="T30" fmla="*/ 62 w 526"/>
              <a:gd name="T31" fmla="*/ 413 h 452"/>
              <a:gd name="T32" fmla="*/ 0 w 526"/>
              <a:gd name="T33" fmla="*/ 452 h 452"/>
              <a:gd name="T34" fmla="*/ 22 w 526"/>
              <a:gd name="T35" fmla="*/ 452 h 452"/>
              <a:gd name="T36" fmla="*/ 378 w 526"/>
              <a:gd name="T37" fmla="*/ 153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6" h="452">
                <a:moveTo>
                  <a:pt x="378" y="153"/>
                </a:moveTo>
                <a:cubicBezTo>
                  <a:pt x="391" y="137"/>
                  <a:pt x="401" y="121"/>
                  <a:pt x="411" y="105"/>
                </a:cubicBezTo>
                <a:cubicBezTo>
                  <a:pt x="420" y="89"/>
                  <a:pt x="428" y="74"/>
                  <a:pt x="434" y="58"/>
                </a:cubicBezTo>
                <a:cubicBezTo>
                  <a:pt x="438" y="45"/>
                  <a:pt x="444" y="27"/>
                  <a:pt x="449" y="13"/>
                </a:cubicBezTo>
                <a:cubicBezTo>
                  <a:pt x="491" y="70"/>
                  <a:pt x="493" y="76"/>
                  <a:pt x="526" y="170"/>
                </a:cubicBezTo>
                <a:cubicBezTo>
                  <a:pt x="522" y="156"/>
                  <a:pt x="522" y="156"/>
                  <a:pt x="522" y="156"/>
                </a:cubicBezTo>
                <a:cubicBezTo>
                  <a:pt x="505" y="93"/>
                  <a:pt x="501" y="86"/>
                  <a:pt x="445" y="0"/>
                </a:cubicBezTo>
                <a:cubicBezTo>
                  <a:pt x="445" y="0"/>
                  <a:pt x="445" y="1"/>
                  <a:pt x="445" y="1"/>
                </a:cubicBezTo>
                <a:cubicBezTo>
                  <a:pt x="441" y="16"/>
                  <a:pt x="436" y="32"/>
                  <a:pt x="430" y="48"/>
                </a:cubicBezTo>
                <a:cubicBezTo>
                  <a:pt x="423" y="64"/>
                  <a:pt x="415" y="80"/>
                  <a:pt x="405" y="97"/>
                </a:cubicBezTo>
                <a:cubicBezTo>
                  <a:pt x="395" y="113"/>
                  <a:pt x="384" y="130"/>
                  <a:pt x="371" y="147"/>
                </a:cubicBezTo>
                <a:cubicBezTo>
                  <a:pt x="358" y="164"/>
                  <a:pt x="343" y="181"/>
                  <a:pt x="327" y="198"/>
                </a:cubicBezTo>
                <a:cubicBezTo>
                  <a:pt x="311" y="216"/>
                  <a:pt x="294" y="233"/>
                  <a:pt x="275" y="251"/>
                </a:cubicBezTo>
                <a:cubicBezTo>
                  <a:pt x="256" y="268"/>
                  <a:pt x="235" y="286"/>
                  <a:pt x="213" y="304"/>
                </a:cubicBezTo>
                <a:cubicBezTo>
                  <a:pt x="191" y="322"/>
                  <a:pt x="167" y="340"/>
                  <a:pt x="142" y="358"/>
                </a:cubicBezTo>
                <a:cubicBezTo>
                  <a:pt x="117" y="377"/>
                  <a:pt x="90" y="395"/>
                  <a:pt x="62" y="413"/>
                </a:cubicBezTo>
                <a:cubicBezTo>
                  <a:pt x="42" y="426"/>
                  <a:pt x="22" y="439"/>
                  <a:pt x="0" y="452"/>
                </a:cubicBezTo>
                <a:cubicBezTo>
                  <a:pt x="22" y="452"/>
                  <a:pt x="22" y="452"/>
                  <a:pt x="22" y="452"/>
                </a:cubicBezTo>
                <a:cubicBezTo>
                  <a:pt x="176" y="356"/>
                  <a:pt x="291" y="258"/>
                  <a:pt x="378" y="15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" name="Freeform 47"/>
          <p:cNvSpPr>
            <a:spLocks/>
          </p:cNvSpPr>
          <p:nvPr/>
        </p:nvSpPr>
        <p:spPr bwMode="auto">
          <a:xfrm flipH="1">
            <a:off x="4159207" y="6032509"/>
            <a:ext cx="976318" cy="828676"/>
          </a:xfrm>
          <a:custGeom>
            <a:avLst/>
            <a:gdLst>
              <a:gd name="T0" fmla="*/ 258 w 426"/>
              <a:gd name="T1" fmla="*/ 151 h 361"/>
              <a:gd name="T2" fmla="*/ 293 w 426"/>
              <a:gd name="T3" fmla="*/ 104 h 361"/>
              <a:gd name="T4" fmla="*/ 320 w 426"/>
              <a:gd name="T5" fmla="*/ 58 h 361"/>
              <a:gd name="T6" fmla="*/ 339 w 426"/>
              <a:gd name="T7" fmla="*/ 13 h 361"/>
              <a:gd name="T8" fmla="*/ 426 w 426"/>
              <a:gd name="T9" fmla="*/ 196 h 361"/>
              <a:gd name="T10" fmla="*/ 423 w 426"/>
              <a:gd name="T11" fmla="*/ 182 h 361"/>
              <a:gd name="T12" fmla="*/ 337 w 426"/>
              <a:gd name="T13" fmla="*/ 1 h 361"/>
              <a:gd name="T14" fmla="*/ 336 w 426"/>
              <a:gd name="T15" fmla="*/ 0 h 361"/>
              <a:gd name="T16" fmla="*/ 336 w 426"/>
              <a:gd name="T17" fmla="*/ 1 h 361"/>
              <a:gd name="T18" fmla="*/ 316 w 426"/>
              <a:gd name="T19" fmla="*/ 47 h 361"/>
              <a:gd name="T20" fmla="*/ 288 w 426"/>
              <a:gd name="T21" fmla="*/ 95 h 361"/>
              <a:gd name="T22" fmla="*/ 250 w 426"/>
              <a:gd name="T23" fmla="*/ 145 h 361"/>
              <a:gd name="T24" fmla="*/ 204 w 426"/>
              <a:gd name="T25" fmla="*/ 195 h 361"/>
              <a:gd name="T26" fmla="*/ 150 w 426"/>
              <a:gd name="T27" fmla="*/ 246 h 361"/>
              <a:gd name="T28" fmla="*/ 87 w 426"/>
              <a:gd name="T29" fmla="*/ 298 h 361"/>
              <a:gd name="T30" fmla="*/ 15 w 426"/>
              <a:gd name="T31" fmla="*/ 351 h 361"/>
              <a:gd name="T32" fmla="*/ 0 w 426"/>
              <a:gd name="T33" fmla="*/ 361 h 361"/>
              <a:gd name="T34" fmla="*/ 19 w 426"/>
              <a:gd name="T35" fmla="*/ 361 h 361"/>
              <a:gd name="T36" fmla="*/ 258 w 426"/>
              <a:gd name="T37" fmla="*/ 15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6" h="361">
                <a:moveTo>
                  <a:pt x="258" y="151"/>
                </a:moveTo>
                <a:cubicBezTo>
                  <a:pt x="271" y="135"/>
                  <a:pt x="283" y="119"/>
                  <a:pt x="293" y="104"/>
                </a:cubicBezTo>
                <a:cubicBezTo>
                  <a:pt x="304" y="88"/>
                  <a:pt x="313" y="73"/>
                  <a:pt x="320" y="58"/>
                </a:cubicBezTo>
                <a:cubicBezTo>
                  <a:pt x="326" y="44"/>
                  <a:pt x="333" y="26"/>
                  <a:pt x="339" y="13"/>
                </a:cubicBezTo>
                <a:cubicBezTo>
                  <a:pt x="379" y="65"/>
                  <a:pt x="409" y="116"/>
                  <a:pt x="426" y="196"/>
                </a:cubicBezTo>
                <a:cubicBezTo>
                  <a:pt x="423" y="182"/>
                  <a:pt x="423" y="182"/>
                  <a:pt x="423" y="182"/>
                </a:cubicBezTo>
                <a:cubicBezTo>
                  <a:pt x="403" y="87"/>
                  <a:pt x="360" y="31"/>
                  <a:pt x="337" y="1"/>
                </a:cubicBezTo>
                <a:cubicBezTo>
                  <a:pt x="336" y="0"/>
                  <a:pt x="336" y="0"/>
                  <a:pt x="336" y="0"/>
                </a:cubicBezTo>
                <a:cubicBezTo>
                  <a:pt x="336" y="0"/>
                  <a:pt x="336" y="1"/>
                  <a:pt x="336" y="1"/>
                </a:cubicBezTo>
                <a:cubicBezTo>
                  <a:pt x="331" y="16"/>
                  <a:pt x="324" y="32"/>
                  <a:pt x="316" y="47"/>
                </a:cubicBezTo>
                <a:cubicBezTo>
                  <a:pt x="308" y="63"/>
                  <a:pt x="299" y="79"/>
                  <a:pt x="288" y="95"/>
                </a:cubicBezTo>
                <a:cubicBezTo>
                  <a:pt x="277" y="112"/>
                  <a:pt x="264" y="128"/>
                  <a:pt x="250" y="145"/>
                </a:cubicBezTo>
                <a:cubicBezTo>
                  <a:pt x="236" y="161"/>
                  <a:pt x="221" y="178"/>
                  <a:pt x="204" y="195"/>
                </a:cubicBezTo>
                <a:cubicBezTo>
                  <a:pt x="188" y="212"/>
                  <a:pt x="169" y="229"/>
                  <a:pt x="150" y="246"/>
                </a:cubicBezTo>
                <a:cubicBezTo>
                  <a:pt x="130" y="263"/>
                  <a:pt x="109" y="281"/>
                  <a:pt x="87" y="298"/>
                </a:cubicBezTo>
                <a:cubicBezTo>
                  <a:pt x="64" y="316"/>
                  <a:pt x="41" y="333"/>
                  <a:pt x="15" y="351"/>
                </a:cubicBezTo>
                <a:cubicBezTo>
                  <a:pt x="10" y="354"/>
                  <a:pt x="5" y="358"/>
                  <a:pt x="0" y="361"/>
                </a:cubicBezTo>
                <a:cubicBezTo>
                  <a:pt x="19" y="361"/>
                  <a:pt x="19" y="361"/>
                  <a:pt x="19" y="361"/>
                </a:cubicBezTo>
                <a:cubicBezTo>
                  <a:pt x="114" y="294"/>
                  <a:pt x="192" y="224"/>
                  <a:pt x="258" y="15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4" name="Freeform 48"/>
          <p:cNvSpPr>
            <a:spLocks/>
          </p:cNvSpPr>
          <p:nvPr/>
        </p:nvSpPr>
        <p:spPr bwMode="auto">
          <a:xfrm flipH="1">
            <a:off x="7656488" y="2233617"/>
            <a:ext cx="2038361" cy="647701"/>
          </a:xfrm>
          <a:custGeom>
            <a:avLst/>
            <a:gdLst>
              <a:gd name="T0" fmla="*/ 799 w 889"/>
              <a:gd name="T1" fmla="*/ 20 h 282"/>
              <a:gd name="T2" fmla="*/ 820 w 889"/>
              <a:gd name="T3" fmla="*/ 26 h 282"/>
              <a:gd name="T4" fmla="*/ 769 w 889"/>
              <a:gd name="T5" fmla="*/ 9 h 282"/>
              <a:gd name="T6" fmla="*/ 739 w 889"/>
              <a:gd name="T7" fmla="*/ 1 h 282"/>
              <a:gd name="T8" fmla="*/ 741 w 889"/>
              <a:gd name="T9" fmla="*/ 2 h 282"/>
              <a:gd name="T10" fmla="*/ 789 w 889"/>
              <a:gd name="T11" fmla="*/ 17 h 282"/>
              <a:gd name="T12" fmla="*/ 878 w 889"/>
              <a:gd name="T13" fmla="*/ 81 h 282"/>
              <a:gd name="T14" fmla="*/ 603 w 889"/>
              <a:gd name="T15" fmla="*/ 52 h 282"/>
              <a:gd name="T16" fmla="*/ 416 w 889"/>
              <a:gd name="T17" fmla="*/ 271 h 282"/>
              <a:gd name="T18" fmla="*/ 129 w 889"/>
              <a:gd name="T19" fmla="*/ 217 h 282"/>
              <a:gd name="T20" fmla="*/ 0 w 889"/>
              <a:gd name="T21" fmla="*/ 277 h 282"/>
              <a:gd name="T22" fmla="*/ 7 w 889"/>
              <a:gd name="T23" fmla="*/ 282 h 282"/>
              <a:gd name="T24" fmla="*/ 136 w 889"/>
              <a:gd name="T25" fmla="*/ 222 h 282"/>
              <a:gd name="T26" fmla="*/ 424 w 889"/>
              <a:gd name="T27" fmla="*/ 277 h 282"/>
              <a:gd name="T28" fmla="*/ 614 w 889"/>
              <a:gd name="T29" fmla="*/ 55 h 282"/>
              <a:gd name="T30" fmla="*/ 889 w 889"/>
              <a:gd name="T31" fmla="*/ 85 h 282"/>
              <a:gd name="T32" fmla="*/ 799 w 889"/>
              <a:gd name="T33" fmla="*/ 20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89" h="282">
                <a:moveTo>
                  <a:pt x="799" y="20"/>
                </a:moveTo>
                <a:cubicBezTo>
                  <a:pt x="818" y="26"/>
                  <a:pt x="819" y="26"/>
                  <a:pt x="820" y="26"/>
                </a:cubicBezTo>
                <a:cubicBezTo>
                  <a:pt x="816" y="24"/>
                  <a:pt x="791" y="15"/>
                  <a:pt x="769" y="9"/>
                </a:cubicBezTo>
                <a:cubicBezTo>
                  <a:pt x="762" y="7"/>
                  <a:pt x="741" y="0"/>
                  <a:pt x="739" y="1"/>
                </a:cubicBezTo>
                <a:cubicBezTo>
                  <a:pt x="739" y="1"/>
                  <a:pt x="740" y="1"/>
                  <a:pt x="741" y="2"/>
                </a:cubicBezTo>
                <a:cubicBezTo>
                  <a:pt x="751" y="5"/>
                  <a:pt x="772" y="12"/>
                  <a:pt x="789" y="17"/>
                </a:cubicBezTo>
                <a:cubicBezTo>
                  <a:pt x="830" y="35"/>
                  <a:pt x="860" y="57"/>
                  <a:pt x="878" y="81"/>
                </a:cubicBezTo>
                <a:cubicBezTo>
                  <a:pt x="764" y="64"/>
                  <a:pt x="729" y="61"/>
                  <a:pt x="603" y="52"/>
                </a:cubicBezTo>
                <a:cubicBezTo>
                  <a:pt x="608" y="115"/>
                  <a:pt x="542" y="192"/>
                  <a:pt x="416" y="271"/>
                </a:cubicBezTo>
                <a:cubicBezTo>
                  <a:pt x="288" y="248"/>
                  <a:pt x="288" y="248"/>
                  <a:pt x="129" y="217"/>
                </a:cubicBezTo>
                <a:cubicBezTo>
                  <a:pt x="91" y="237"/>
                  <a:pt x="47" y="257"/>
                  <a:pt x="0" y="277"/>
                </a:cubicBezTo>
                <a:cubicBezTo>
                  <a:pt x="2" y="278"/>
                  <a:pt x="4" y="280"/>
                  <a:pt x="7" y="282"/>
                </a:cubicBezTo>
                <a:cubicBezTo>
                  <a:pt x="55" y="262"/>
                  <a:pt x="98" y="242"/>
                  <a:pt x="136" y="222"/>
                </a:cubicBezTo>
                <a:cubicBezTo>
                  <a:pt x="234" y="241"/>
                  <a:pt x="271" y="248"/>
                  <a:pt x="424" y="277"/>
                </a:cubicBezTo>
                <a:cubicBezTo>
                  <a:pt x="552" y="196"/>
                  <a:pt x="618" y="119"/>
                  <a:pt x="614" y="55"/>
                </a:cubicBezTo>
                <a:cubicBezTo>
                  <a:pt x="754" y="66"/>
                  <a:pt x="772" y="68"/>
                  <a:pt x="889" y="85"/>
                </a:cubicBezTo>
                <a:cubicBezTo>
                  <a:pt x="871" y="60"/>
                  <a:pt x="841" y="39"/>
                  <a:pt x="799" y="2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5" name="Freeform 49"/>
          <p:cNvSpPr>
            <a:spLocks/>
          </p:cNvSpPr>
          <p:nvPr/>
        </p:nvSpPr>
        <p:spPr bwMode="auto">
          <a:xfrm flipH="1">
            <a:off x="7859690" y="2247904"/>
            <a:ext cx="190501" cy="63500"/>
          </a:xfrm>
          <a:custGeom>
            <a:avLst/>
            <a:gdLst>
              <a:gd name="T0" fmla="*/ 0 w 83"/>
              <a:gd name="T1" fmla="*/ 3 h 28"/>
              <a:gd name="T2" fmla="*/ 1 w 83"/>
              <a:gd name="T3" fmla="*/ 4 h 28"/>
              <a:gd name="T4" fmla="*/ 50 w 83"/>
              <a:gd name="T5" fmla="*/ 20 h 28"/>
              <a:gd name="T6" fmla="*/ 83 w 83"/>
              <a:gd name="T7" fmla="*/ 26 h 28"/>
              <a:gd name="T8" fmla="*/ 36 w 83"/>
              <a:gd name="T9" fmla="*/ 9 h 28"/>
              <a:gd name="T10" fmla="*/ 0 w 83"/>
              <a:gd name="T11" fmla="*/ 3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28">
                <a:moveTo>
                  <a:pt x="0" y="3"/>
                </a:moveTo>
                <a:cubicBezTo>
                  <a:pt x="0" y="3"/>
                  <a:pt x="0" y="3"/>
                  <a:pt x="1" y="4"/>
                </a:cubicBezTo>
                <a:cubicBezTo>
                  <a:pt x="10" y="9"/>
                  <a:pt x="41" y="18"/>
                  <a:pt x="50" y="20"/>
                </a:cubicBezTo>
                <a:cubicBezTo>
                  <a:pt x="80" y="28"/>
                  <a:pt x="82" y="27"/>
                  <a:pt x="83" y="26"/>
                </a:cubicBezTo>
                <a:cubicBezTo>
                  <a:pt x="80" y="23"/>
                  <a:pt x="56" y="15"/>
                  <a:pt x="36" y="9"/>
                </a:cubicBezTo>
                <a:cubicBezTo>
                  <a:pt x="30" y="7"/>
                  <a:pt x="2" y="0"/>
                  <a:pt x="0" y="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6" name="Freeform 50"/>
          <p:cNvSpPr>
            <a:spLocks/>
          </p:cNvSpPr>
          <p:nvPr/>
        </p:nvSpPr>
        <p:spPr bwMode="auto">
          <a:xfrm flipH="1">
            <a:off x="7926365" y="2263779"/>
            <a:ext cx="2047886" cy="465138"/>
          </a:xfrm>
          <a:custGeom>
            <a:avLst/>
            <a:gdLst>
              <a:gd name="T0" fmla="*/ 849 w 893"/>
              <a:gd name="T1" fmla="*/ 12 h 203"/>
              <a:gd name="T2" fmla="*/ 809 w 893"/>
              <a:gd name="T3" fmla="*/ 6 h 203"/>
              <a:gd name="T4" fmla="*/ 809 w 893"/>
              <a:gd name="T5" fmla="*/ 7 h 203"/>
              <a:gd name="T6" fmla="*/ 823 w 893"/>
              <a:gd name="T7" fmla="*/ 14 h 203"/>
              <a:gd name="T8" fmla="*/ 468 w 893"/>
              <a:gd name="T9" fmla="*/ 0 h 203"/>
              <a:gd name="T10" fmla="*/ 449 w 893"/>
              <a:gd name="T11" fmla="*/ 55 h 203"/>
              <a:gd name="T12" fmla="*/ 553 w 893"/>
              <a:gd name="T13" fmla="*/ 100 h 203"/>
              <a:gd name="T14" fmla="*/ 437 w 893"/>
              <a:gd name="T15" fmla="*/ 198 h 203"/>
              <a:gd name="T16" fmla="*/ 181 w 893"/>
              <a:gd name="T17" fmla="*/ 157 h 203"/>
              <a:gd name="T18" fmla="*/ 121 w 893"/>
              <a:gd name="T19" fmla="*/ 188 h 203"/>
              <a:gd name="T20" fmla="*/ 65 w 893"/>
              <a:gd name="T21" fmla="*/ 175 h 203"/>
              <a:gd name="T22" fmla="*/ 51 w 893"/>
              <a:gd name="T23" fmla="*/ 165 h 203"/>
              <a:gd name="T24" fmla="*/ 7 w 893"/>
              <a:gd name="T25" fmla="*/ 154 h 203"/>
              <a:gd name="T26" fmla="*/ 28 w 893"/>
              <a:gd name="T27" fmla="*/ 175 h 203"/>
              <a:gd name="T28" fmla="*/ 68 w 893"/>
              <a:gd name="T29" fmla="*/ 179 h 203"/>
              <a:gd name="T30" fmla="*/ 127 w 893"/>
              <a:gd name="T31" fmla="*/ 192 h 203"/>
              <a:gd name="T32" fmla="*/ 189 w 893"/>
              <a:gd name="T33" fmla="*/ 161 h 203"/>
              <a:gd name="T34" fmla="*/ 445 w 893"/>
              <a:gd name="T35" fmla="*/ 203 h 203"/>
              <a:gd name="T36" fmla="*/ 565 w 893"/>
              <a:gd name="T37" fmla="*/ 103 h 203"/>
              <a:gd name="T38" fmla="*/ 460 w 893"/>
              <a:gd name="T39" fmla="*/ 57 h 203"/>
              <a:gd name="T40" fmla="*/ 480 w 893"/>
              <a:gd name="T41" fmla="*/ 2 h 203"/>
              <a:gd name="T42" fmla="*/ 832 w 893"/>
              <a:gd name="T43" fmla="*/ 17 h 203"/>
              <a:gd name="T44" fmla="*/ 893 w 893"/>
              <a:gd name="T45" fmla="*/ 29 h 203"/>
              <a:gd name="T46" fmla="*/ 849 w 893"/>
              <a:gd name="T47" fmla="*/ 12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93" h="203">
                <a:moveTo>
                  <a:pt x="849" y="12"/>
                </a:moveTo>
                <a:cubicBezTo>
                  <a:pt x="832" y="7"/>
                  <a:pt x="812" y="4"/>
                  <a:pt x="809" y="6"/>
                </a:cubicBezTo>
                <a:cubicBezTo>
                  <a:pt x="809" y="6"/>
                  <a:pt x="809" y="7"/>
                  <a:pt x="809" y="7"/>
                </a:cubicBezTo>
                <a:cubicBezTo>
                  <a:pt x="811" y="9"/>
                  <a:pt x="815" y="11"/>
                  <a:pt x="823" y="14"/>
                </a:cubicBezTo>
                <a:cubicBezTo>
                  <a:pt x="690" y="2"/>
                  <a:pt x="606" y="1"/>
                  <a:pt x="468" y="0"/>
                </a:cubicBezTo>
                <a:cubicBezTo>
                  <a:pt x="468" y="17"/>
                  <a:pt x="461" y="36"/>
                  <a:pt x="449" y="55"/>
                </a:cubicBezTo>
                <a:cubicBezTo>
                  <a:pt x="481" y="67"/>
                  <a:pt x="522" y="87"/>
                  <a:pt x="553" y="100"/>
                </a:cubicBezTo>
                <a:cubicBezTo>
                  <a:pt x="528" y="132"/>
                  <a:pt x="488" y="165"/>
                  <a:pt x="437" y="198"/>
                </a:cubicBezTo>
                <a:cubicBezTo>
                  <a:pt x="332" y="182"/>
                  <a:pt x="332" y="182"/>
                  <a:pt x="181" y="157"/>
                </a:cubicBezTo>
                <a:cubicBezTo>
                  <a:pt x="163" y="167"/>
                  <a:pt x="142" y="177"/>
                  <a:pt x="121" y="188"/>
                </a:cubicBezTo>
                <a:cubicBezTo>
                  <a:pt x="65" y="175"/>
                  <a:pt x="65" y="175"/>
                  <a:pt x="65" y="175"/>
                </a:cubicBezTo>
                <a:cubicBezTo>
                  <a:pt x="64" y="174"/>
                  <a:pt x="60" y="170"/>
                  <a:pt x="51" y="165"/>
                </a:cubicBezTo>
                <a:cubicBezTo>
                  <a:pt x="39" y="159"/>
                  <a:pt x="16" y="151"/>
                  <a:pt x="7" y="154"/>
                </a:cubicBezTo>
                <a:cubicBezTo>
                  <a:pt x="0" y="158"/>
                  <a:pt x="15" y="169"/>
                  <a:pt x="28" y="175"/>
                </a:cubicBezTo>
                <a:cubicBezTo>
                  <a:pt x="50" y="186"/>
                  <a:pt x="71" y="188"/>
                  <a:pt x="68" y="179"/>
                </a:cubicBezTo>
                <a:cubicBezTo>
                  <a:pt x="127" y="192"/>
                  <a:pt x="127" y="192"/>
                  <a:pt x="127" y="192"/>
                </a:cubicBezTo>
                <a:cubicBezTo>
                  <a:pt x="149" y="182"/>
                  <a:pt x="170" y="171"/>
                  <a:pt x="189" y="161"/>
                </a:cubicBezTo>
                <a:cubicBezTo>
                  <a:pt x="266" y="174"/>
                  <a:pt x="290" y="178"/>
                  <a:pt x="445" y="203"/>
                </a:cubicBezTo>
                <a:cubicBezTo>
                  <a:pt x="498" y="169"/>
                  <a:pt x="539" y="135"/>
                  <a:pt x="565" y="103"/>
                </a:cubicBezTo>
                <a:cubicBezTo>
                  <a:pt x="535" y="87"/>
                  <a:pt x="492" y="70"/>
                  <a:pt x="460" y="57"/>
                </a:cubicBezTo>
                <a:cubicBezTo>
                  <a:pt x="473" y="38"/>
                  <a:pt x="479" y="19"/>
                  <a:pt x="480" y="2"/>
                </a:cubicBezTo>
                <a:cubicBezTo>
                  <a:pt x="655" y="3"/>
                  <a:pt x="730" y="9"/>
                  <a:pt x="832" y="17"/>
                </a:cubicBezTo>
                <a:cubicBezTo>
                  <a:pt x="858" y="25"/>
                  <a:pt x="890" y="33"/>
                  <a:pt x="893" y="29"/>
                </a:cubicBezTo>
                <a:cubicBezTo>
                  <a:pt x="893" y="26"/>
                  <a:pt x="870" y="17"/>
                  <a:pt x="849" y="12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7" name="Freeform 51"/>
          <p:cNvSpPr>
            <a:spLocks/>
          </p:cNvSpPr>
          <p:nvPr/>
        </p:nvSpPr>
        <p:spPr bwMode="auto">
          <a:xfrm flipH="1">
            <a:off x="9644049" y="2836868"/>
            <a:ext cx="165101" cy="107950"/>
          </a:xfrm>
          <a:custGeom>
            <a:avLst/>
            <a:gdLst>
              <a:gd name="T0" fmla="*/ 56 w 72"/>
              <a:gd name="T1" fmla="*/ 18 h 47"/>
              <a:gd name="T2" fmla="*/ 11 w 72"/>
              <a:gd name="T3" fmla="*/ 4 h 47"/>
              <a:gd name="T4" fmla="*/ 7 w 72"/>
              <a:gd name="T5" fmla="*/ 7 h 47"/>
              <a:gd name="T6" fmla="*/ 59 w 72"/>
              <a:gd name="T7" fmla="*/ 44 h 47"/>
              <a:gd name="T8" fmla="*/ 56 w 72"/>
              <a:gd name="T9" fmla="*/ 18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47">
                <a:moveTo>
                  <a:pt x="56" y="18"/>
                </a:moveTo>
                <a:cubicBezTo>
                  <a:pt x="45" y="10"/>
                  <a:pt x="24" y="0"/>
                  <a:pt x="11" y="4"/>
                </a:cubicBezTo>
                <a:cubicBezTo>
                  <a:pt x="9" y="4"/>
                  <a:pt x="8" y="5"/>
                  <a:pt x="7" y="7"/>
                </a:cubicBezTo>
                <a:cubicBezTo>
                  <a:pt x="0" y="18"/>
                  <a:pt x="35" y="47"/>
                  <a:pt x="59" y="44"/>
                </a:cubicBezTo>
                <a:cubicBezTo>
                  <a:pt x="72" y="42"/>
                  <a:pt x="71" y="30"/>
                  <a:pt x="56" y="1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8" name="Freeform 52"/>
          <p:cNvSpPr>
            <a:spLocks/>
          </p:cNvSpPr>
          <p:nvPr/>
        </p:nvSpPr>
        <p:spPr bwMode="auto">
          <a:xfrm flipH="1">
            <a:off x="7848577" y="2290767"/>
            <a:ext cx="2241562" cy="523876"/>
          </a:xfrm>
          <a:custGeom>
            <a:avLst/>
            <a:gdLst>
              <a:gd name="T0" fmla="*/ 945 w 977"/>
              <a:gd name="T1" fmla="*/ 3 h 228"/>
              <a:gd name="T2" fmla="*/ 939 w 977"/>
              <a:gd name="T3" fmla="*/ 1 h 228"/>
              <a:gd name="T4" fmla="*/ 934 w 977"/>
              <a:gd name="T5" fmla="*/ 0 h 228"/>
              <a:gd name="T6" fmla="*/ 965 w 977"/>
              <a:gd name="T7" fmla="*/ 30 h 228"/>
              <a:gd name="T8" fmla="*/ 730 w 977"/>
              <a:gd name="T9" fmla="*/ 11 h 228"/>
              <a:gd name="T10" fmla="*/ 731 w 977"/>
              <a:gd name="T11" fmla="*/ 27 h 228"/>
              <a:gd name="T12" fmla="*/ 618 w 977"/>
              <a:gd name="T13" fmla="*/ 22 h 228"/>
              <a:gd name="T14" fmla="*/ 609 w 977"/>
              <a:gd name="T15" fmla="*/ 48 h 228"/>
              <a:gd name="T16" fmla="*/ 688 w 977"/>
              <a:gd name="T17" fmla="*/ 84 h 228"/>
              <a:gd name="T18" fmla="*/ 542 w 977"/>
              <a:gd name="T19" fmla="*/ 214 h 228"/>
              <a:gd name="T20" fmla="*/ 284 w 977"/>
              <a:gd name="T21" fmla="*/ 169 h 228"/>
              <a:gd name="T22" fmla="*/ 172 w 977"/>
              <a:gd name="T23" fmla="*/ 223 h 228"/>
              <a:gd name="T24" fmla="*/ 60 w 977"/>
              <a:gd name="T25" fmla="*/ 192 h 228"/>
              <a:gd name="T26" fmla="*/ 49 w 977"/>
              <a:gd name="T27" fmla="*/ 182 h 228"/>
              <a:gd name="T28" fmla="*/ 9 w 977"/>
              <a:gd name="T29" fmla="*/ 169 h 228"/>
              <a:gd name="T30" fmla="*/ 26 w 977"/>
              <a:gd name="T31" fmla="*/ 194 h 228"/>
              <a:gd name="T32" fmla="*/ 63 w 977"/>
              <a:gd name="T33" fmla="*/ 196 h 228"/>
              <a:gd name="T34" fmla="*/ 178 w 977"/>
              <a:gd name="T35" fmla="*/ 228 h 228"/>
              <a:gd name="T36" fmla="*/ 291 w 977"/>
              <a:gd name="T37" fmla="*/ 174 h 228"/>
              <a:gd name="T38" fmla="*/ 551 w 977"/>
              <a:gd name="T39" fmla="*/ 220 h 228"/>
              <a:gd name="T40" fmla="*/ 700 w 977"/>
              <a:gd name="T41" fmla="*/ 86 h 228"/>
              <a:gd name="T42" fmla="*/ 620 w 977"/>
              <a:gd name="T43" fmla="*/ 50 h 228"/>
              <a:gd name="T44" fmla="*/ 630 w 977"/>
              <a:gd name="T45" fmla="*/ 25 h 228"/>
              <a:gd name="T46" fmla="*/ 742 w 977"/>
              <a:gd name="T47" fmla="*/ 30 h 228"/>
              <a:gd name="T48" fmla="*/ 741 w 977"/>
              <a:gd name="T49" fmla="*/ 14 h 228"/>
              <a:gd name="T50" fmla="*/ 977 w 977"/>
              <a:gd name="T51" fmla="*/ 34 h 228"/>
              <a:gd name="T52" fmla="*/ 945 w 977"/>
              <a:gd name="T53" fmla="*/ 3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77" h="228">
                <a:moveTo>
                  <a:pt x="945" y="3"/>
                </a:moveTo>
                <a:cubicBezTo>
                  <a:pt x="943" y="2"/>
                  <a:pt x="941" y="2"/>
                  <a:pt x="939" y="1"/>
                </a:cubicBezTo>
                <a:cubicBezTo>
                  <a:pt x="937" y="1"/>
                  <a:pt x="936" y="0"/>
                  <a:pt x="934" y="0"/>
                </a:cubicBezTo>
                <a:cubicBezTo>
                  <a:pt x="947" y="9"/>
                  <a:pt x="957" y="20"/>
                  <a:pt x="965" y="30"/>
                </a:cubicBezTo>
                <a:cubicBezTo>
                  <a:pt x="882" y="20"/>
                  <a:pt x="865" y="19"/>
                  <a:pt x="730" y="11"/>
                </a:cubicBezTo>
                <a:cubicBezTo>
                  <a:pt x="731" y="16"/>
                  <a:pt x="731" y="22"/>
                  <a:pt x="731" y="27"/>
                </a:cubicBezTo>
                <a:cubicBezTo>
                  <a:pt x="618" y="22"/>
                  <a:pt x="618" y="22"/>
                  <a:pt x="618" y="22"/>
                </a:cubicBezTo>
                <a:cubicBezTo>
                  <a:pt x="616" y="31"/>
                  <a:pt x="613" y="39"/>
                  <a:pt x="609" y="48"/>
                </a:cubicBezTo>
                <a:cubicBezTo>
                  <a:pt x="688" y="84"/>
                  <a:pt x="688" y="84"/>
                  <a:pt x="688" y="84"/>
                </a:cubicBezTo>
                <a:cubicBezTo>
                  <a:pt x="662" y="125"/>
                  <a:pt x="613" y="169"/>
                  <a:pt x="542" y="214"/>
                </a:cubicBezTo>
                <a:cubicBezTo>
                  <a:pt x="436" y="196"/>
                  <a:pt x="436" y="196"/>
                  <a:pt x="284" y="169"/>
                </a:cubicBezTo>
                <a:cubicBezTo>
                  <a:pt x="251" y="187"/>
                  <a:pt x="214" y="205"/>
                  <a:pt x="172" y="223"/>
                </a:cubicBezTo>
                <a:cubicBezTo>
                  <a:pt x="139" y="214"/>
                  <a:pt x="94" y="201"/>
                  <a:pt x="60" y="192"/>
                </a:cubicBezTo>
                <a:cubicBezTo>
                  <a:pt x="59" y="190"/>
                  <a:pt x="56" y="186"/>
                  <a:pt x="49" y="182"/>
                </a:cubicBezTo>
                <a:cubicBezTo>
                  <a:pt x="39" y="175"/>
                  <a:pt x="19" y="166"/>
                  <a:pt x="9" y="169"/>
                </a:cubicBezTo>
                <a:cubicBezTo>
                  <a:pt x="0" y="174"/>
                  <a:pt x="13" y="186"/>
                  <a:pt x="26" y="194"/>
                </a:cubicBezTo>
                <a:cubicBezTo>
                  <a:pt x="44" y="205"/>
                  <a:pt x="66" y="208"/>
                  <a:pt x="63" y="196"/>
                </a:cubicBezTo>
                <a:cubicBezTo>
                  <a:pt x="97" y="206"/>
                  <a:pt x="144" y="219"/>
                  <a:pt x="178" y="228"/>
                </a:cubicBezTo>
                <a:cubicBezTo>
                  <a:pt x="220" y="210"/>
                  <a:pt x="258" y="192"/>
                  <a:pt x="291" y="174"/>
                </a:cubicBezTo>
                <a:cubicBezTo>
                  <a:pt x="369" y="188"/>
                  <a:pt x="390" y="192"/>
                  <a:pt x="551" y="220"/>
                </a:cubicBezTo>
                <a:cubicBezTo>
                  <a:pt x="623" y="173"/>
                  <a:pt x="673" y="128"/>
                  <a:pt x="700" y="86"/>
                </a:cubicBezTo>
                <a:cubicBezTo>
                  <a:pt x="620" y="50"/>
                  <a:pt x="620" y="50"/>
                  <a:pt x="620" y="50"/>
                </a:cubicBezTo>
                <a:cubicBezTo>
                  <a:pt x="625" y="42"/>
                  <a:pt x="628" y="33"/>
                  <a:pt x="630" y="25"/>
                </a:cubicBezTo>
                <a:cubicBezTo>
                  <a:pt x="742" y="30"/>
                  <a:pt x="742" y="30"/>
                  <a:pt x="742" y="30"/>
                </a:cubicBezTo>
                <a:cubicBezTo>
                  <a:pt x="743" y="25"/>
                  <a:pt x="742" y="19"/>
                  <a:pt x="741" y="14"/>
                </a:cubicBezTo>
                <a:cubicBezTo>
                  <a:pt x="843" y="19"/>
                  <a:pt x="851" y="20"/>
                  <a:pt x="977" y="34"/>
                </a:cubicBezTo>
                <a:cubicBezTo>
                  <a:pt x="968" y="23"/>
                  <a:pt x="958" y="13"/>
                  <a:pt x="945" y="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9" name="Freeform 53"/>
          <p:cNvSpPr>
            <a:spLocks/>
          </p:cNvSpPr>
          <p:nvPr/>
        </p:nvSpPr>
        <p:spPr bwMode="auto">
          <a:xfrm flipH="1">
            <a:off x="8499455" y="2073279"/>
            <a:ext cx="455615" cy="160338"/>
          </a:xfrm>
          <a:custGeom>
            <a:avLst/>
            <a:gdLst>
              <a:gd name="T0" fmla="*/ 154 w 198"/>
              <a:gd name="T1" fmla="*/ 53 h 70"/>
              <a:gd name="T2" fmla="*/ 121 w 198"/>
              <a:gd name="T3" fmla="*/ 50 h 70"/>
              <a:gd name="T4" fmla="*/ 80 w 198"/>
              <a:gd name="T5" fmla="*/ 42 h 70"/>
              <a:gd name="T6" fmla="*/ 11 w 198"/>
              <a:gd name="T7" fmla="*/ 1 h 70"/>
              <a:gd name="T8" fmla="*/ 0 w 198"/>
              <a:gd name="T9" fmla="*/ 0 h 70"/>
              <a:gd name="T10" fmla="*/ 69 w 198"/>
              <a:gd name="T11" fmla="*/ 41 h 70"/>
              <a:gd name="T12" fmla="*/ 115 w 198"/>
              <a:gd name="T13" fmla="*/ 50 h 70"/>
              <a:gd name="T14" fmla="*/ 132 w 198"/>
              <a:gd name="T15" fmla="*/ 54 h 70"/>
              <a:gd name="T16" fmla="*/ 110 w 198"/>
              <a:gd name="T17" fmla="*/ 52 h 70"/>
              <a:gd name="T18" fmla="*/ 111 w 198"/>
              <a:gd name="T19" fmla="*/ 52 h 70"/>
              <a:gd name="T20" fmla="*/ 198 w 198"/>
              <a:gd name="T21" fmla="*/ 65 h 70"/>
              <a:gd name="T22" fmla="*/ 154 w 198"/>
              <a:gd name="T23" fmla="*/ 5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70">
                <a:moveTo>
                  <a:pt x="154" y="53"/>
                </a:moveTo>
                <a:cubicBezTo>
                  <a:pt x="136" y="50"/>
                  <a:pt x="125" y="50"/>
                  <a:pt x="121" y="50"/>
                </a:cubicBezTo>
                <a:cubicBezTo>
                  <a:pt x="80" y="42"/>
                  <a:pt x="80" y="42"/>
                  <a:pt x="80" y="42"/>
                </a:cubicBezTo>
                <a:cubicBezTo>
                  <a:pt x="65" y="26"/>
                  <a:pt x="42" y="12"/>
                  <a:pt x="11" y="1"/>
                </a:cubicBezTo>
                <a:cubicBezTo>
                  <a:pt x="7" y="0"/>
                  <a:pt x="4" y="0"/>
                  <a:pt x="0" y="0"/>
                </a:cubicBezTo>
                <a:cubicBezTo>
                  <a:pt x="31" y="11"/>
                  <a:pt x="54" y="25"/>
                  <a:pt x="69" y="41"/>
                </a:cubicBezTo>
                <a:cubicBezTo>
                  <a:pt x="115" y="50"/>
                  <a:pt x="115" y="50"/>
                  <a:pt x="115" y="50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12" y="49"/>
                  <a:pt x="112" y="49"/>
                  <a:pt x="110" y="52"/>
                </a:cubicBezTo>
                <a:cubicBezTo>
                  <a:pt x="110" y="52"/>
                  <a:pt x="111" y="52"/>
                  <a:pt x="111" y="52"/>
                </a:cubicBezTo>
                <a:cubicBezTo>
                  <a:pt x="119" y="59"/>
                  <a:pt x="195" y="70"/>
                  <a:pt x="198" y="65"/>
                </a:cubicBezTo>
                <a:cubicBezTo>
                  <a:pt x="196" y="61"/>
                  <a:pt x="174" y="56"/>
                  <a:pt x="154" y="5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0" name="Freeform 54"/>
          <p:cNvSpPr>
            <a:spLocks noEditPoints="1"/>
          </p:cNvSpPr>
          <p:nvPr/>
        </p:nvSpPr>
        <p:spPr bwMode="auto">
          <a:xfrm flipH="1">
            <a:off x="8963008" y="2065342"/>
            <a:ext cx="266701" cy="107950"/>
          </a:xfrm>
          <a:custGeom>
            <a:avLst/>
            <a:gdLst>
              <a:gd name="T0" fmla="*/ 52 w 116"/>
              <a:gd name="T1" fmla="*/ 0 h 47"/>
              <a:gd name="T2" fmla="*/ 42 w 116"/>
              <a:gd name="T3" fmla="*/ 0 h 47"/>
              <a:gd name="T4" fmla="*/ 104 w 116"/>
              <a:gd name="T5" fmla="*/ 37 h 47"/>
              <a:gd name="T6" fmla="*/ 72 w 116"/>
              <a:gd name="T7" fmla="*/ 38 h 47"/>
              <a:gd name="T8" fmla="*/ 46 w 116"/>
              <a:gd name="T9" fmla="*/ 36 h 47"/>
              <a:gd name="T10" fmla="*/ 1 w 116"/>
              <a:gd name="T11" fmla="*/ 38 h 47"/>
              <a:gd name="T12" fmla="*/ 0 w 116"/>
              <a:gd name="T13" fmla="*/ 39 h 47"/>
              <a:gd name="T14" fmla="*/ 89 w 116"/>
              <a:gd name="T15" fmla="*/ 43 h 47"/>
              <a:gd name="T16" fmla="*/ 80 w 116"/>
              <a:gd name="T17" fmla="*/ 40 h 47"/>
              <a:gd name="T18" fmla="*/ 116 w 116"/>
              <a:gd name="T19" fmla="*/ 38 h 47"/>
              <a:gd name="T20" fmla="*/ 52 w 116"/>
              <a:gd name="T21" fmla="*/ 0 h 47"/>
              <a:gd name="T22" fmla="*/ 55 w 116"/>
              <a:gd name="T23" fmla="*/ 39 h 47"/>
              <a:gd name="T24" fmla="*/ 63 w 116"/>
              <a:gd name="T25" fmla="*/ 39 h 47"/>
              <a:gd name="T26" fmla="*/ 55 w 116"/>
              <a:gd name="T27" fmla="*/ 3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" h="47">
                <a:moveTo>
                  <a:pt x="52" y="0"/>
                </a:moveTo>
                <a:cubicBezTo>
                  <a:pt x="49" y="0"/>
                  <a:pt x="46" y="0"/>
                  <a:pt x="42" y="0"/>
                </a:cubicBezTo>
                <a:cubicBezTo>
                  <a:pt x="70" y="10"/>
                  <a:pt x="91" y="23"/>
                  <a:pt x="104" y="37"/>
                </a:cubicBezTo>
                <a:cubicBezTo>
                  <a:pt x="72" y="38"/>
                  <a:pt x="72" y="38"/>
                  <a:pt x="72" y="38"/>
                </a:cubicBezTo>
                <a:cubicBezTo>
                  <a:pt x="68" y="38"/>
                  <a:pt x="59" y="37"/>
                  <a:pt x="46" y="36"/>
                </a:cubicBezTo>
                <a:cubicBezTo>
                  <a:pt x="27" y="35"/>
                  <a:pt x="6" y="36"/>
                  <a:pt x="1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7" y="44"/>
                  <a:pt x="86" y="47"/>
                  <a:pt x="89" y="43"/>
                </a:cubicBezTo>
                <a:cubicBezTo>
                  <a:pt x="89" y="42"/>
                  <a:pt x="88" y="41"/>
                  <a:pt x="80" y="40"/>
                </a:cubicBezTo>
                <a:cubicBezTo>
                  <a:pt x="116" y="38"/>
                  <a:pt x="116" y="38"/>
                  <a:pt x="116" y="38"/>
                </a:cubicBezTo>
                <a:cubicBezTo>
                  <a:pt x="102" y="24"/>
                  <a:pt x="81" y="11"/>
                  <a:pt x="52" y="0"/>
                </a:cubicBezTo>
                <a:close/>
                <a:moveTo>
                  <a:pt x="55" y="39"/>
                </a:moveTo>
                <a:cubicBezTo>
                  <a:pt x="57" y="39"/>
                  <a:pt x="60" y="39"/>
                  <a:pt x="63" y="39"/>
                </a:cubicBezTo>
                <a:lnTo>
                  <a:pt x="55" y="39"/>
                </a:ln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1" name="Freeform 55"/>
          <p:cNvSpPr>
            <a:spLocks/>
          </p:cNvSpPr>
          <p:nvPr/>
        </p:nvSpPr>
        <p:spPr bwMode="auto">
          <a:xfrm flipH="1">
            <a:off x="9502760" y="2455867"/>
            <a:ext cx="1331920" cy="541338"/>
          </a:xfrm>
          <a:custGeom>
            <a:avLst/>
            <a:gdLst>
              <a:gd name="T0" fmla="*/ 550 w 581"/>
              <a:gd name="T1" fmla="*/ 12 h 236"/>
              <a:gd name="T2" fmla="*/ 500 w 581"/>
              <a:gd name="T3" fmla="*/ 6 h 236"/>
              <a:gd name="T4" fmla="*/ 503 w 581"/>
              <a:gd name="T5" fmla="*/ 11 h 236"/>
              <a:gd name="T6" fmla="*/ 396 w 581"/>
              <a:gd name="T7" fmla="*/ 1 h 236"/>
              <a:gd name="T8" fmla="*/ 395 w 581"/>
              <a:gd name="T9" fmla="*/ 0 h 236"/>
              <a:gd name="T10" fmla="*/ 255 w 581"/>
              <a:gd name="T11" fmla="*/ 66 h 236"/>
              <a:gd name="T12" fmla="*/ 226 w 581"/>
              <a:gd name="T13" fmla="*/ 77 h 236"/>
              <a:gd name="T14" fmla="*/ 49 w 581"/>
              <a:gd name="T15" fmla="*/ 128 h 236"/>
              <a:gd name="T16" fmla="*/ 17 w 581"/>
              <a:gd name="T17" fmla="*/ 206 h 236"/>
              <a:gd name="T18" fmla="*/ 26 w 581"/>
              <a:gd name="T19" fmla="*/ 187 h 236"/>
              <a:gd name="T20" fmla="*/ 17 w 581"/>
              <a:gd name="T21" fmla="*/ 183 h 236"/>
              <a:gd name="T22" fmla="*/ 11 w 581"/>
              <a:gd name="T23" fmla="*/ 228 h 236"/>
              <a:gd name="T24" fmla="*/ 33 w 581"/>
              <a:gd name="T25" fmla="*/ 206 h 236"/>
              <a:gd name="T26" fmla="*/ 29 w 581"/>
              <a:gd name="T27" fmla="*/ 191 h 236"/>
              <a:gd name="T28" fmla="*/ 51 w 581"/>
              <a:gd name="T29" fmla="*/ 133 h 236"/>
              <a:gd name="T30" fmla="*/ 231 w 581"/>
              <a:gd name="T31" fmla="*/ 81 h 236"/>
              <a:gd name="T32" fmla="*/ 261 w 581"/>
              <a:gd name="T33" fmla="*/ 70 h 236"/>
              <a:gd name="T34" fmla="*/ 263 w 581"/>
              <a:gd name="T35" fmla="*/ 69 h 236"/>
              <a:gd name="T36" fmla="*/ 404 w 581"/>
              <a:gd name="T37" fmla="*/ 3 h 236"/>
              <a:gd name="T38" fmla="*/ 544 w 581"/>
              <a:gd name="T39" fmla="*/ 18 h 236"/>
              <a:gd name="T40" fmla="*/ 528 w 581"/>
              <a:gd name="T41" fmla="*/ 14 h 236"/>
              <a:gd name="T42" fmla="*/ 537 w 581"/>
              <a:gd name="T43" fmla="*/ 15 h 236"/>
              <a:gd name="T44" fmla="*/ 544 w 581"/>
              <a:gd name="T45" fmla="*/ 18 h 236"/>
              <a:gd name="T46" fmla="*/ 510 w 581"/>
              <a:gd name="T47" fmla="*/ 14 h 236"/>
              <a:gd name="T48" fmla="*/ 577 w 581"/>
              <a:gd name="T49" fmla="*/ 26 h 236"/>
              <a:gd name="T50" fmla="*/ 550 w 581"/>
              <a:gd name="T51" fmla="*/ 12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81" h="236">
                <a:moveTo>
                  <a:pt x="550" y="12"/>
                </a:moveTo>
                <a:cubicBezTo>
                  <a:pt x="533" y="7"/>
                  <a:pt x="506" y="3"/>
                  <a:pt x="500" y="6"/>
                </a:cubicBezTo>
                <a:cubicBezTo>
                  <a:pt x="498" y="8"/>
                  <a:pt x="501" y="10"/>
                  <a:pt x="503" y="11"/>
                </a:cubicBezTo>
                <a:cubicBezTo>
                  <a:pt x="482" y="9"/>
                  <a:pt x="449" y="5"/>
                  <a:pt x="396" y="1"/>
                </a:cubicBezTo>
                <a:cubicBezTo>
                  <a:pt x="395" y="0"/>
                  <a:pt x="395" y="0"/>
                  <a:pt x="395" y="0"/>
                </a:cubicBezTo>
                <a:cubicBezTo>
                  <a:pt x="358" y="22"/>
                  <a:pt x="311" y="45"/>
                  <a:pt x="255" y="66"/>
                </a:cubicBezTo>
                <a:cubicBezTo>
                  <a:pt x="246" y="70"/>
                  <a:pt x="236" y="73"/>
                  <a:pt x="226" y="77"/>
                </a:cubicBezTo>
                <a:cubicBezTo>
                  <a:pt x="169" y="97"/>
                  <a:pt x="109" y="114"/>
                  <a:pt x="49" y="128"/>
                </a:cubicBezTo>
                <a:cubicBezTo>
                  <a:pt x="28" y="184"/>
                  <a:pt x="27" y="186"/>
                  <a:pt x="17" y="206"/>
                </a:cubicBezTo>
                <a:cubicBezTo>
                  <a:pt x="20" y="199"/>
                  <a:pt x="22" y="195"/>
                  <a:pt x="26" y="187"/>
                </a:cubicBezTo>
                <a:cubicBezTo>
                  <a:pt x="23" y="184"/>
                  <a:pt x="20" y="183"/>
                  <a:pt x="17" y="183"/>
                </a:cubicBezTo>
                <a:cubicBezTo>
                  <a:pt x="2" y="188"/>
                  <a:pt x="0" y="219"/>
                  <a:pt x="11" y="228"/>
                </a:cubicBezTo>
                <a:cubicBezTo>
                  <a:pt x="20" y="236"/>
                  <a:pt x="33" y="226"/>
                  <a:pt x="33" y="206"/>
                </a:cubicBezTo>
                <a:cubicBezTo>
                  <a:pt x="32" y="198"/>
                  <a:pt x="30" y="193"/>
                  <a:pt x="29" y="191"/>
                </a:cubicBezTo>
                <a:cubicBezTo>
                  <a:pt x="33" y="181"/>
                  <a:pt x="38" y="166"/>
                  <a:pt x="51" y="133"/>
                </a:cubicBezTo>
                <a:cubicBezTo>
                  <a:pt x="112" y="119"/>
                  <a:pt x="173" y="101"/>
                  <a:pt x="231" y="81"/>
                </a:cubicBezTo>
                <a:cubicBezTo>
                  <a:pt x="241" y="77"/>
                  <a:pt x="251" y="74"/>
                  <a:pt x="261" y="70"/>
                </a:cubicBezTo>
                <a:cubicBezTo>
                  <a:pt x="262" y="70"/>
                  <a:pt x="262" y="69"/>
                  <a:pt x="263" y="69"/>
                </a:cubicBezTo>
                <a:cubicBezTo>
                  <a:pt x="319" y="48"/>
                  <a:pt x="367" y="25"/>
                  <a:pt x="404" y="3"/>
                </a:cubicBezTo>
                <a:cubicBezTo>
                  <a:pt x="451" y="7"/>
                  <a:pt x="497" y="13"/>
                  <a:pt x="544" y="18"/>
                </a:cubicBezTo>
                <a:cubicBezTo>
                  <a:pt x="541" y="17"/>
                  <a:pt x="539" y="16"/>
                  <a:pt x="528" y="14"/>
                </a:cubicBezTo>
                <a:cubicBezTo>
                  <a:pt x="531" y="14"/>
                  <a:pt x="534" y="15"/>
                  <a:pt x="537" y="15"/>
                </a:cubicBezTo>
                <a:cubicBezTo>
                  <a:pt x="539" y="16"/>
                  <a:pt x="542" y="17"/>
                  <a:pt x="544" y="18"/>
                </a:cubicBezTo>
                <a:cubicBezTo>
                  <a:pt x="532" y="17"/>
                  <a:pt x="526" y="16"/>
                  <a:pt x="510" y="14"/>
                </a:cubicBezTo>
                <a:cubicBezTo>
                  <a:pt x="535" y="24"/>
                  <a:pt x="571" y="30"/>
                  <a:pt x="577" y="26"/>
                </a:cubicBezTo>
                <a:cubicBezTo>
                  <a:pt x="581" y="23"/>
                  <a:pt x="569" y="17"/>
                  <a:pt x="550" y="12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2" name="Freeform 56"/>
          <p:cNvSpPr>
            <a:spLocks noEditPoints="1"/>
          </p:cNvSpPr>
          <p:nvPr/>
        </p:nvSpPr>
        <p:spPr bwMode="auto">
          <a:xfrm flipH="1">
            <a:off x="8724882" y="2068517"/>
            <a:ext cx="319089" cy="174625"/>
          </a:xfrm>
          <a:custGeom>
            <a:avLst/>
            <a:gdLst>
              <a:gd name="T0" fmla="*/ 98 w 139"/>
              <a:gd name="T1" fmla="*/ 62 h 76"/>
              <a:gd name="T2" fmla="*/ 94 w 139"/>
              <a:gd name="T3" fmla="*/ 62 h 76"/>
              <a:gd name="T4" fmla="*/ 11 w 139"/>
              <a:gd name="T5" fmla="*/ 0 h 76"/>
              <a:gd name="T6" fmla="*/ 0 w 139"/>
              <a:gd name="T7" fmla="*/ 0 h 76"/>
              <a:gd name="T8" fmla="*/ 82 w 139"/>
              <a:gd name="T9" fmla="*/ 60 h 76"/>
              <a:gd name="T10" fmla="*/ 46 w 139"/>
              <a:gd name="T11" fmla="*/ 62 h 76"/>
              <a:gd name="T12" fmla="*/ 135 w 139"/>
              <a:gd name="T13" fmla="*/ 73 h 76"/>
              <a:gd name="T14" fmla="*/ 98 w 139"/>
              <a:gd name="T15" fmla="*/ 62 h 76"/>
              <a:gd name="T16" fmla="*/ 83 w 139"/>
              <a:gd name="T17" fmla="*/ 62 h 76"/>
              <a:gd name="T18" fmla="*/ 95 w 139"/>
              <a:gd name="T19" fmla="*/ 63 h 76"/>
              <a:gd name="T20" fmla="*/ 95 w 139"/>
              <a:gd name="T21" fmla="*/ 63 h 76"/>
              <a:gd name="T22" fmla="*/ 83 w 139"/>
              <a:gd name="T23" fmla="*/ 62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9" h="76">
                <a:moveTo>
                  <a:pt x="98" y="62"/>
                </a:moveTo>
                <a:cubicBezTo>
                  <a:pt x="97" y="62"/>
                  <a:pt x="95" y="62"/>
                  <a:pt x="94" y="62"/>
                </a:cubicBezTo>
                <a:cubicBezTo>
                  <a:pt x="82" y="37"/>
                  <a:pt x="55" y="16"/>
                  <a:pt x="11" y="0"/>
                </a:cubicBezTo>
                <a:cubicBezTo>
                  <a:pt x="7" y="0"/>
                  <a:pt x="4" y="0"/>
                  <a:pt x="0" y="0"/>
                </a:cubicBezTo>
                <a:cubicBezTo>
                  <a:pt x="44" y="16"/>
                  <a:pt x="71" y="36"/>
                  <a:pt x="82" y="60"/>
                </a:cubicBezTo>
                <a:cubicBezTo>
                  <a:pt x="61" y="59"/>
                  <a:pt x="46" y="59"/>
                  <a:pt x="46" y="62"/>
                </a:cubicBezTo>
                <a:cubicBezTo>
                  <a:pt x="52" y="69"/>
                  <a:pt x="130" y="76"/>
                  <a:pt x="135" y="73"/>
                </a:cubicBezTo>
                <a:cubicBezTo>
                  <a:pt x="139" y="70"/>
                  <a:pt x="121" y="65"/>
                  <a:pt x="98" y="62"/>
                </a:cubicBezTo>
                <a:close/>
                <a:moveTo>
                  <a:pt x="83" y="62"/>
                </a:moveTo>
                <a:cubicBezTo>
                  <a:pt x="87" y="62"/>
                  <a:pt x="91" y="63"/>
                  <a:pt x="95" y="63"/>
                </a:cubicBezTo>
                <a:cubicBezTo>
                  <a:pt x="95" y="63"/>
                  <a:pt x="95" y="63"/>
                  <a:pt x="95" y="63"/>
                </a:cubicBezTo>
                <a:cubicBezTo>
                  <a:pt x="91" y="63"/>
                  <a:pt x="87" y="62"/>
                  <a:pt x="83" y="62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3" name="Freeform 57"/>
          <p:cNvSpPr>
            <a:spLocks/>
          </p:cNvSpPr>
          <p:nvPr/>
        </p:nvSpPr>
        <p:spPr bwMode="auto">
          <a:xfrm flipH="1">
            <a:off x="9050321" y="2173292"/>
            <a:ext cx="920755" cy="236538"/>
          </a:xfrm>
          <a:custGeom>
            <a:avLst/>
            <a:gdLst>
              <a:gd name="T0" fmla="*/ 364 w 401"/>
              <a:gd name="T1" fmla="*/ 85 h 103"/>
              <a:gd name="T2" fmla="*/ 384 w 401"/>
              <a:gd name="T3" fmla="*/ 35 h 103"/>
              <a:gd name="T4" fmla="*/ 0 w 401"/>
              <a:gd name="T5" fmla="*/ 10 h 103"/>
              <a:gd name="T6" fmla="*/ 373 w 401"/>
              <a:gd name="T7" fmla="*/ 34 h 103"/>
              <a:gd name="T8" fmla="*/ 353 w 401"/>
              <a:gd name="T9" fmla="*/ 83 h 103"/>
              <a:gd name="T10" fmla="*/ 310 w 401"/>
              <a:gd name="T11" fmla="*/ 82 h 103"/>
              <a:gd name="T12" fmla="*/ 310 w 401"/>
              <a:gd name="T13" fmla="*/ 83 h 103"/>
              <a:gd name="T14" fmla="*/ 397 w 401"/>
              <a:gd name="T15" fmla="*/ 98 h 103"/>
              <a:gd name="T16" fmla="*/ 364 w 401"/>
              <a:gd name="T17" fmla="*/ 8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1" h="103">
                <a:moveTo>
                  <a:pt x="364" y="85"/>
                </a:moveTo>
                <a:cubicBezTo>
                  <a:pt x="376" y="67"/>
                  <a:pt x="383" y="50"/>
                  <a:pt x="384" y="35"/>
                </a:cubicBezTo>
                <a:cubicBezTo>
                  <a:pt x="222" y="4"/>
                  <a:pt x="108" y="2"/>
                  <a:pt x="0" y="10"/>
                </a:cubicBezTo>
                <a:cubicBezTo>
                  <a:pt x="153" y="0"/>
                  <a:pt x="257" y="16"/>
                  <a:pt x="373" y="34"/>
                </a:cubicBezTo>
                <a:cubicBezTo>
                  <a:pt x="371" y="49"/>
                  <a:pt x="365" y="66"/>
                  <a:pt x="353" y="83"/>
                </a:cubicBezTo>
                <a:cubicBezTo>
                  <a:pt x="330" y="80"/>
                  <a:pt x="314" y="80"/>
                  <a:pt x="310" y="82"/>
                </a:cubicBezTo>
                <a:cubicBezTo>
                  <a:pt x="310" y="83"/>
                  <a:pt x="310" y="83"/>
                  <a:pt x="310" y="83"/>
                </a:cubicBezTo>
                <a:cubicBezTo>
                  <a:pt x="310" y="90"/>
                  <a:pt x="388" y="103"/>
                  <a:pt x="397" y="98"/>
                </a:cubicBezTo>
                <a:cubicBezTo>
                  <a:pt x="401" y="96"/>
                  <a:pt x="394" y="90"/>
                  <a:pt x="364" y="8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4" name="Freeform 58"/>
          <p:cNvSpPr>
            <a:spLocks/>
          </p:cNvSpPr>
          <p:nvPr/>
        </p:nvSpPr>
        <p:spPr bwMode="auto">
          <a:xfrm flipH="1">
            <a:off x="9178909" y="2193929"/>
            <a:ext cx="857255" cy="312738"/>
          </a:xfrm>
          <a:custGeom>
            <a:avLst/>
            <a:gdLst>
              <a:gd name="T0" fmla="*/ 343 w 374"/>
              <a:gd name="T1" fmla="*/ 116 h 136"/>
              <a:gd name="T2" fmla="*/ 340 w 374"/>
              <a:gd name="T3" fmla="*/ 115 h 136"/>
              <a:gd name="T4" fmla="*/ 361 w 374"/>
              <a:gd name="T5" fmla="*/ 95 h 136"/>
              <a:gd name="T6" fmla="*/ 296 w 374"/>
              <a:gd name="T7" fmla="*/ 74 h 136"/>
              <a:gd name="T8" fmla="*/ 322 w 374"/>
              <a:gd name="T9" fmla="*/ 22 h 136"/>
              <a:gd name="T10" fmla="*/ 0 w 374"/>
              <a:gd name="T11" fmla="*/ 8 h 136"/>
              <a:gd name="T12" fmla="*/ 310 w 374"/>
              <a:gd name="T13" fmla="*/ 22 h 136"/>
              <a:gd name="T14" fmla="*/ 285 w 374"/>
              <a:gd name="T15" fmla="*/ 73 h 136"/>
              <a:gd name="T16" fmla="*/ 349 w 374"/>
              <a:gd name="T17" fmla="*/ 93 h 136"/>
              <a:gd name="T18" fmla="*/ 329 w 374"/>
              <a:gd name="T19" fmla="*/ 113 h 136"/>
              <a:gd name="T20" fmla="*/ 286 w 374"/>
              <a:gd name="T21" fmla="*/ 111 h 136"/>
              <a:gd name="T22" fmla="*/ 286 w 374"/>
              <a:gd name="T23" fmla="*/ 111 h 136"/>
              <a:gd name="T24" fmla="*/ 368 w 374"/>
              <a:gd name="T25" fmla="*/ 130 h 136"/>
              <a:gd name="T26" fmla="*/ 343 w 374"/>
              <a:gd name="T27" fmla="*/ 11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4" h="136">
                <a:moveTo>
                  <a:pt x="343" y="116"/>
                </a:moveTo>
                <a:cubicBezTo>
                  <a:pt x="342" y="116"/>
                  <a:pt x="341" y="116"/>
                  <a:pt x="340" y="115"/>
                </a:cubicBezTo>
                <a:cubicBezTo>
                  <a:pt x="347" y="108"/>
                  <a:pt x="355" y="102"/>
                  <a:pt x="361" y="95"/>
                </a:cubicBezTo>
                <a:cubicBezTo>
                  <a:pt x="296" y="74"/>
                  <a:pt x="296" y="74"/>
                  <a:pt x="296" y="74"/>
                </a:cubicBezTo>
                <a:cubicBezTo>
                  <a:pt x="312" y="55"/>
                  <a:pt x="320" y="38"/>
                  <a:pt x="322" y="22"/>
                </a:cubicBezTo>
                <a:cubicBezTo>
                  <a:pt x="193" y="2"/>
                  <a:pt x="91" y="1"/>
                  <a:pt x="0" y="8"/>
                </a:cubicBezTo>
                <a:cubicBezTo>
                  <a:pt x="120" y="0"/>
                  <a:pt x="213" y="11"/>
                  <a:pt x="310" y="22"/>
                </a:cubicBezTo>
                <a:cubicBezTo>
                  <a:pt x="308" y="37"/>
                  <a:pt x="300" y="55"/>
                  <a:pt x="285" y="73"/>
                </a:cubicBezTo>
                <a:cubicBezTo>
                  <a:pt x="349" y="93"/>
                  <a:pt x="349" y="93"/>
                  <a:pt x="349" y="93"/>
                </a:cubicBezTo>
                <a:cubicBezTo>
                  <a:pt x="343" y="100"/>
                  <a:pt x="336" y="106"/>
                  <a:pt x="329" y="113"/>
                </a:cubicBezTo>
                <a:cubicBezTo>
                  <a:pt x="307" y="109"/>
                  <a:pt x="291" y="108"/>
                  <a:pt x="286" y="111"/>
                </a:cubicBezTo>
                <a:cubicBezTo>
                  <a:pt x="286" y="111"/>
                  <a:pt x="286" y="111"/>
                  <a:pt x="286" y="111"/>
                </a:cubicBezTo>
                <a:cubicBezTo>
                  <a:pt x="283" y="119"/>
                  <a:pt x="356" y="136"/>
                  <a:pt x="368" y="130"/>
                </a:cubicBezTo>
                <a:cubicBezTo>
                  <a:pt x="374" y="128"/>
                  <a:pt x="363" y="121"/>
                  <a:pt x="343" y="116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5" name="Freeform 59"/>
          <p:cNvSpPr>
            <a:spLocks/>
          </p:cNvSpPr>
          <p:nvPr/>
        </p:nvSpPr>
        <p:spPr bwMode="auto">
          <a:xfrm flipH="1">
            <a:off x="9431323" y="2211392"/>
            <a:ext cx="704854" cy="139700"/>
          </a:xfrm>
          <a:custGeom>
            <a:avLst/>
            <a:gdLst>
              <a:gd name="T0" fmla="*/ 285 w 307"/>
              <a:gd name="T1" fmla="*/ 50 h 61"/>
              <a:gd name="T2" fmla="*/ 301 w 307"/>
              <a:gd name="T3" fmla="*/ 15 h 61"/>
              <a:gd name="T4" fmla="*/ 0 w 307"/>
              <a:gd name="T5" fmla="*/ 9 h 61"/>
              <a:gd name="T6" fmla="*/ 289 w 307"/>
              <a:gd name="T7" fmla="*/ 15 h 61"/>
              <a:gd name="T8" fmla="*/ 274 w 307"/>
              <a:gd name="T9" fmla="*/ 48 h 61"/>
              <a:gd name="T10" fmla="*/ 266 w 307"/>
              <a:gd name="T11" fmla="*/ 47 h 61"/>
              <a:gd name="T12" fmla="*/ 218 w 307"/>
              <a:gd name="T13" fmla="*/ 47 h 61"/>
              <a:gd name="T14" fmla="*/ 218 w 307"/>
              <a:gd name="T15" fmla="*/ 48 h 61"/>
              <a:gd name="T16" fmla="*/ 306 w 307"/>
              <a:gd name="T17" fmla="*/ 56 h 61"/>
              <a:gd name="T18" fmla="*/ 285 w 307"/>
              <a:gd name="T19" fmla="*/ 5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7" h="61">
                <a:moveTo>
                  <a:pt x="285" y="50"/>
                </a:moveTo>
                <a:cubicBezTo>
                  <a:pt x="294" y="38"/>
                  <a:pt x="299" y="26"/>
                  <a:pt x="301" y="15"/>
                </a:cubicBezTo>
                <a:cubicBezTo>
                  <a:pt x="181" y="0"/>
                  <a:pt x="86" y="1"/>
                  <a:pt x="0" y="9"/>
                </a:cubicBezTo>
                <a:cubicBezTo>
                  <a:pt x="110" y="0"/>
                  <a:pt x="198" y="8"/>
                  <a:pt x="289" y="15"/>
                </a:cubicBezTo>
                <a:cubicBezTo>
                  <a:pt x="287" y="26"/>
                  <a:pt x="282" y="37"/>
                  <a:pt x="274" y="48"/>
                </a:cubicBezTo>
                <a:cubicBezTo>
                  <a:pt x="271" y="48"/>
                  <a:pt x="269" y="47"/>
                  <a:pt x="266" y="47"/>
                </a:cubicBezTo>
                <a:cubicBezTo>
                  <a:pt x="246" y="45"/>
                  <a:pt x="221" y="45"/>
                  <a:pt x="218" y="47"/>
                </a:cubicBezTo>
                <a:cubicBezTo>
                  <a:pt x="218" y="48"/>
                  <a:pt x="218" y="48"/>
                  <a:pt x="218" y="48"/>
                </a:cubicBezTo>
                <a:cubicBezTo>
                  <a:pt x="222" y="54"/>
                  <a:pt x="300" y="61"/>
                  <a:pt x="306" y="56"/>
                </a:cubicBezTo>
                <a:cubicBezTo>
                  <a:pt x="306" y="55"/>
                  <a:pt x="307" y="53"/>
                  <a:pt x="285" y="5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6" name="Freeform 60"/>
          <p:cNvSpPr>
            <a:spLocks/>
          </p:cNvSpPr>
          <p:nvPr/>
        </p:nvSpPr>
        <p:spPr bwMode="auto">
          <a:xfrm flipH="1">
            <a:off x="7848577" y="2697167"/>
            <a:ext cx="1773247" cy="525463"/>
          </a:xfrm>
          <a:custGeom>
            <a:avLst/>
            <a:gdLst>
              <a:gd name="T0" fmla="*/ 737 w 773"/>
              <a:gd name="T1" fmla="*/ 15 h 229"/>
              <a:gd name="T2" fmla="*/ 685 w 773"/>
              <a:gd name="T3" fmla="*/ 6 h 229"/>
              <a:gd name="T4" fmla="*/ 712 w 773"/>
              <a:gd name="T5" fmla="*/ 30 h 229"/>
              <a:gd name="T6" fmla="*/ 520 w 773"/>
              <a:gd name="T7" fmla="*/ 179 h 229"/>
              <a:gd name="T8" fmla="*/ 246 w 773"/>
              <a:gd name="T9" fmla="*/ 118 h 229"/>
              <a:gd name="T10" fmla="*/ 34 w 773"/>
              <a:gd name="T11" fmla="*/ 211 h 229"/>
              <a:gd name="T12" fmla="*/ 0 w 773"/>
              <a:gd name="T13" fmla="*/ 223 h 229"/>
              <a:gd name="T14" fmla="*/ 6 w 773"/>
              <a:gd name="T15" fmla="*/ 229 h 229"/>
              <a:gd name="T16" fmla="*/ 40 w 773"/>
              <a:gd name="T17" fmla="*/ 217 h 229"/>
              <a:gd name="T18" fmla="*/ 253 w 773"/>
              <a:gd name="T19" fmla="*/ 124 h 229"/>
              <a:gd name="T20" fmla="*/ 527 w 773"/>
              <a:gd name="T21" fmla="*/ 186 h 229"/>
              <a:gd name="T22" fmla="*/ 723 w 773"/>
              <a:gd name="T23" fmla="*/ 35 h 229"/>
              <a:gd name="T24" fmla="*/ 764 w 773"/>
              <a:gd name="T25" fmla="*/ 42 h 229"/>
              <a:gd name="T26" fmla="*/ 737 w 773"/>
              <a:gd name="T27" fmla="*/ 15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3" h="229">
                <a:moveTo>
                  <a:pt x="737" y="15"/>
                </a:moveTo>
                <a:cubicBezTo>
                  <a:pt x="721" y="8"/>
                  <a:pt x="692" y="0"/>
                  <a:pt x="685" y="6"/>
                </a:cubicBezTo>
                <a:cubicBezTo>
                  <a:pt x="682" y="12"/>
                  <a:pt x="692" y="20"/>
                  <a:pt x="712" y="30"/>
                </a:cubicBezTo>
                <a:cubicBezTo>
                  <a:pt x="670" y="78"/>
                  <a:pt x="605" y="128"/>
                  <a:pt x="520" y="179"/>
                </a:cubicBezTo>
                <a:cubicBezTo>
                  <a:pt x="408" y="155"/>
                  <a:pt x="408" y="155"/>
                  <a:pt x="246" y="118"/>
                </a:cubicBezTo>
                <a:cubicBezTo>
                  <a:pt x="185" y="149"/>
                  <a:pt x="113" y="180"/>
                  <a:pt x="34" y="211"/>
                </a:cubicBezTo>
                <a:cubicBezTo>
                  <a:pt x="23" y="215"/>
                  <a:pt x="11" y="219"/>
                  <a:pt x="0" y="223"/>
                </a:cubicBezTo>
                <a:cubicBezTo>
                  <a:pt x="2" y="225"/>
                  <a:pt x="4" y="227"/>
                  <a:pt x="6" y="229"/>
                </a:cubicBezTo>
                <a:cubicBezTo>
                  <a:pt x="18" y="225"/>
                  <a:pt x="29" y="221"/>
                  <a:pt x="40" y="217"/>
                </a:cubicBezTo>
                <a:cubicBezTo>
                  <a:pt x="120" y="186"/>
                  <a:pt x="191" y="155"/>
                  <a:pt x="253" y="124"/>
                </a:cubicBezTo>
                <a:cubicBezTo>
                  <a:pt x="336" y="143"/>
                  <a:pt x="362" y="149"/>
                  <a:pt x="527" y="186"/>
                </a:cubicBezTo>
                <a:cubicBezTo>
                  <a:pt x="614" y="134"/>
                  <a:pt x="680" y="83"/>
                  <a:pt x="723" y="35"/>
                </a:cubicBezTo>
                <a:cubicBezTo>
                  <a:pt x="751" y="45"/>
                  <a:pt x="762" y="43"/>
                  <a:pt x="764" y="42"/>
                </a:cubicBezTo>
                <a:cubicBezTo>
                  <a:pt x="773" y="38"/>
                  <a:pt x="761" y="25"/>
                  <a:pt x="737" y="1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7" name="Freeform 61"/>
          <p:cNvSpPr>
            <a:spLocks/>
          </p:cNvSpPr>
          <p:nvPr/>
        </p:nvSpPr>
        <p:spPr bwMode="auto">
          <a:xfrm flipH="1">
            <a:off x="7053236" y="2484442"/>
            <a:ext cx="4503761" cy="1663702"/>
          </a:xfrm>
          <a:custGeom>
            <a:avLst/>
            <a:gdLst>
              <a:gd name="T0" fmla="*/ 1855 w 1964"/>
              <a:gd name="T1" fmla="*/ 5 h 725"/>
              <a:gd name="T2" fmla="*/ 1869 w 1964"/>
              <a:gd name="T3" fmla="*/ 11 h 725"/>
              <a:gd name="T4" fmla="*/ 1858 w 1964"/>
              <a:gd name="T5" fmla="*/ 6 h 725"/>
              <a:gd name="T6" fmla="*/ 1844 w 1964"/>
              <a:gd name="T7" fmla="*/ 0 h 725"/>
              <a:gd name="T8" fmla="*/ 1954 w 1964"/>
              <a:gd name="T9" fmla="*/ 96 h 725"/>
              <a:gd name="T10" fmla="*/ 1750 w 1964"/>
              <a:gd name="T11" fmla="*/ 55 h 725"/>
              <a:gd name="T12" fmla="*/ 1467 w 1964"/>
              <a:gd name="T13" fmla="*/ 352 h 725"/>
              <a:gd name="T14" fmla="*/ 1070 w 1964"/>
              <a:gd name="T15" fmla="*/ 255 h 725"/>
              <a:gd name="T16" fmla="*/ 901 w 1964"/>
              <a:gd name="T17" fmla="*/ 326 h 725"/>
              <a:gd name="T18" fmla="*/ 878 w 1964"/>
              <a:gd name="T19" fmla="*/ 338 h 725"/>
              <a:gd name="T20" fmla="*/ 879 w 1964"/>
              <a:gd name="T21" fmla="*/ 338 h 725"/>
              <a:gd name="T22" fmla="*/ 849 w 1964"/>
              <a:gd name="T23" fmla="*/ 322 h 725"/>
              <a:gd name="T24" fmla="*/ 844 w 1964"/>
              <a:gd name="T25" fmla="*/ 316 h 725"/>
              <a:gd name="T26" fmla="*/ 565 w 1964"/>
              <a:gd name="T27" fmla="*/ 404 h 725"/>
              <a:gd name="T28" fmla="*/ 475 w 1964"/>
              <a:gd name="T29" fmla="*/ 598 h 725"/>
              <a:gd name="T30" fmla="*/ 62 w 1964"/>
              <a:gd name="T31" fmla="*/ 672 h 725"/>
              <a:gd name="T32" fmla="*/ 41 w 1964"/>
              <a:gd name="T33" fmla="*/ 646 h 725"/>
              <a:gd name="T34" fmla="*/ 9 w 1964"/>
              <a:gd name="T35" fmla="*/ 704 h 725"/>
              <a:gd name="T36" fmla="*/ 60 w 1964"/>
              <a:gd name="T37" fmla="*/ 684 h 725"/>
              <a:gd name="T38" fmla="*/ 61 w 1964"/>
              <a:gd name="T39" fmla="*/ 681 h 725"/>
              <a:gd name="T40" fmla="*/ 480 w 1964"/>
              <a:gd name="T41" fmla="*/ 606 h 725"/>
              <a:gd name="T42" fmla="*/ 571 w 1964"/>
              <a:gd name="T43" fmla="*/ 410 h 725"/>
              <a:gd name="T44" fmla="*/ 826 w 1964"/>
              <a:gd name="T45" fmla="*/ 330 h 725"/>
              <a:gd name="T46" fmla="*/ 868 w 1964"/>
              <a:gd name="T47" fmla="*/ 374 h 725"/>
              <a:gd name="T48" fmla="*/ 882 w 1964"/>
              <a:gd name="T49" fmla="*/ 341 h 725"/>
              <a:gd name="T50" fmla="*/ 882 w 1964"/>
              <a:gd name="T51" fmla="*/ 342 h 725"/>
              <a:gd name="T52" fmla="*/ 907 w 1964"/>
              <a:gd name="T53" fmla="*/ 333 h 725"/>
              <a:gd name="T54" fmla="*/ 1076 w 1964"/>
              <a:gd name="T55" fmla="*/ 262 h 725"/>
              <a:gd name="T56" fmla="*/ 1473 w 1964"/>
              <a:gd name="T57" fmla="*/ 359 h 725"/>
              <a:gd name="T58" fmla="*/ 1761 w 1964"/>
              <a:gd name="T59" fmla="*/ 60 h 725"/>
              <a:gd name="T60" fmla="*/ 1964 w 1964"/>
              <a:gd name="T61" fmla="*/ 102 h 725"/>
              <a:gd name="T62" fmla="*/ 1855 w 1964"/>
              <a:gd name="T63" fmla="*/ 5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64" h="725">
                <a:moveTo>
                  <a:pt x="1855" y="5"/>
                </a:moveTo>
                <a:cubicBezTo>
                  <a:pt x="1869" y="11"/>
                  <a:pt x="1869" y="11"/>
                  <a:pt x="1869" y="11"/>
                </a:cubicBezTo>
                <a:cubicBezTo>
                  <a:pt x="1858" y="6"/>
                  <a:pt x="1858" y="6"/>
                  <a:pt x="1858" y="6"/>
                </a:cubicBezTo>
                <a:cubicBezTo>
                  <a:pt x="1844" y="0"/>
                  <a:pt x="1844" y="0"/>
                  <a:pt x="1844" y="0"/>
                </a:cubicBezTo>
                <a:cubicBezTo>
                  <a:pt x="1901" y="26"/>
                  <a:pt x="1937" y="59"/>
                  <a:pt x="1954" y="96"/>
                </a:cubicBezTo>
                <a:cubicBezTo>
                  <a:pt x="1891" y="80"/>
                  <a:pt x="1883" y="79"/>
                  <a:pt x="1750" y="55"/>
                </a:cubicBezTo>
                <a:cubicBezTo>
                  <a:pt x="1748" y="140"/>
                  <a:pt x="1649" y="245"/>
                  <a:pt x="1467" y="352"/>
                </a:cubicBezTo>
                <a:cubicBezTo>
                  <a:pt x="1249" y="300"/>
                  <a:pt x="1238" y="297"/>
                  <a:pt x="1070" y="255"/>
                </a:cubicBezTo>
                <a:cubicBezTo>
                  <a:pt x="1019" y="279"/>
                  <a:pt x="962" y="303"/>
                  <a:pt x="901" y="326"/>
                </a:cubicBezTo>
                <a:cubicBezTo>
                  <a:pt x="892" y="330"/>
                  <a:pt x="884" y="333"/>
                  <a:pt x="878" y="338"/>
                </a:cubicBezTo>
                <a:cubicBezTo>
                  <a:pt x="878" y="338"/>
                  <a:pt x="878" y="338"/>
                  <a:pt x="879" y="338"/>
                </a:cubicBezTo>
                <a:cubicBezTo>
                  <a:pt x="871" y="330"/>
                  <a:pt x="860" y="324"/>
                  <a:pt x="849" y="322"/>
                </a:cubicBezTo>
                <a:cubicBezTo>
                  <a:pt x="848" y="320"/>
                  <a:pt x="846" y="318"/>
                  <a:pt x="844" y="316"/>
                </a:cubicBezTo>
                <a:cubicBezTo>
                  <a:pt x="754" y="349"/>
                  <a:pt x="660" y="378"/>
                  <a:pt x="565" y="404"/>
                </a:cubicBezTo>
                <a:cubicBezTo>
                  <a:pt x="542" y="467"/>
                  <a:pt x="540" y="472"/>
                  <a:pt x="475" y="598"/>
                </a:cubicBezTo>
                <a:cubicBezTo>
                  <a:pt x="335" y="630"/>
                  <a:pt x="195" y="655"/>
                  <a:pt x="62" y="672"/>
                </a:cubicBezTo>
                <a:cubicBezTo>
                  <a:pt x="62" y="655"/>
                  <a:pt x="54" y="645"/>
                  <a:pt x="41" y="646"/>
                </a:cubicBezTo>
                <a:cubicBezTo>
                  <a:pt x="15" y="651"/>
                  <a:pt x="0" y="686"/>
                  <a:pt x="9" y="704"/>
                </a:cubicBezTo>
                <a:cubicBezTo>
                  <a:pt x="19" y="725"/>
                  <a:pt x="50" y="713"/>
                  <a:pt x="60" y="684"/>
                </a:cubicBezTo>
                <a:cubicBezTo>
                  <a:pt x="60" y="683"/>
                  <a:pt x="60" y="682"/>
                  <a:pt x="61" y="681"/>
                </a:cubicBezTo>
                <a:cubicBezTo>
                  <a:pt x="196" y="664"/>
                  <a:pt x="338" y="639"/>
                  <a:pt x="480" y="606"/>
                </a:cubicBezTo>
                <a:cubicBezTo>
                  <a:pt x="520" y="533"/>
                  <a:pt x="521" y="530"/>
                  <a:pt x="571" y="410"/>
                </a:cubicBezTo>
                <a:cubicBezTo>
                  <a:pt x="657" y="387"/>
                  <a:pt x="743" y="361"/>
                  <a:pt x="826" y="330"/>
                </a:cubicBezTo>
                <a:cubicBezTo>
                  <a:pt x="818" y="346"/>
                  <a:pt x="842" y="373"/>
                  <a:pt x="868" y="374"/>
                </a:cubicBezTo>
                <a:cubicBezTo>
                  <a:pt x="888" y="375"/>
                  <a:pt x="895" y="358"/>
                  <a:pt x="882" y="341"/>
                </a:cubicBezTo>
                <a:cubicBezTo>
                  <a:pt x="882" y="342"/>
                  <a:pt x="882" y="342"/>
                  <a:pt x="882" y="342"/>
                </a:cubicBezTo>
                <a:cubicBezTo>
                  <a:pt x="890" y="339"/>
                  <a:pt x="899" y="336"/>
                  <a:pt x="907" y="333"/>
                </a:cubicBezTo>
                <a:cubicBezTo>
                  <a:pt x="968" y="309"/>
                  <a:pt x="1025" y="286"/>
                  <a:pt x="1076" y="262"/>
                </a:cubicBezTo>
                <a:cubicBezTo>
                  <a:pt x="1236" y="302"/>
                  <a:pt x="1252" y="306"/>
                  <a:pt x="1473" y="359"/>
                </a:cubicBezTo>
                <a:cubicBezTo>
                  <a:pt x="1657" y="252"/>
                  <a:pt x="1758" y="146"/>
                  <a:pt x="1761" y="60"/>
                </a:cubicBezTo>
                <a:cubicBezTo>
                  <a:pt x="1839" y="73"/>
                  <a:pt x="1839" y="73"/>
                  <a:pt x="1964" y="102"/>
                </a:cubicBezTo>
                <a:cubicBezTo>
                  <a:pt x="1948" y="65"/>
                  <a:pt x="1912" y="32"/>
                  <a:pt x="1855" y="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8" name="Freeform 62"/>
          <p:cNvSpPr>
            <a:spLocks/>
          </p:cNvSpPr>
          <p:nvPr/>
        </p:nvSpPr>
        <p:spPr bwMode="auto">
          <a:xfrm flipH="1">
            <a:off x="8931258" y="3341693"/>
            <a:ext cx="209551" cy="138113"/>
          </a:xfrm>
          <a:custGeom>
            <a:avLst/>
            <a:gdLst>
              <a:gd name="T0" fmla="*/ 20 w 91"/>
              <a:gd name="T1" fmla="*/ 6 h 60"/>
              <a:gd name="T2" fmla="*/ 15 w 91"/>
              <a:gd name="T3" fmla="*/ 10 h 60"/>
              <a:gd name="T4" fmla="*/ 61 w 91"/>
              <a:gd name="T5" fmla="*/ 60 h 60"/>
              <a:gd name="T6" fmla="*/ 74 w 91"/>
              <a:gd name="T7" fmla="*/ 24 h 60"/>
              <a:gd name="T8" fmla="*/ 20 w 91"/>
              <a:gd name="T9" fmla="*/ 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60">
                <a:moveTo>
                  <a:pt x="20" y="6"/>
                </a:moveTo>
                <a:cubicBezTo>
                  <a:pt x="19" y="7"/>
                  <a:pt x="16" y="8"/>
                  <a:pt x="15" y="10"/>
                </a:cubicBezTo>
                <a:cubicBezTo>
                  <a:pt x="0" y="27"/>
                  <a:pt x="31" y="60"/>
                  <a:pt x="61" y="60"/>
                </a:cubicBezTo>
                <a:cubicBezTo>
                  <a:pt x="84" y="60"/>
                  <a:pt x="91" y="42"/>
                  <a:pt x="74" y="24"/>
                </a:cubicBezTo>
                <a:cubicBezTo>
                  <a:pt x="63" y="13"/>
                  <a:pt x="40" y="0"/>
                  <a:pt x="20" y="6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9" name="Freeform 63"/>
          <p:cNvSpPr>
            <a:spLocks/>
          </p:cNvSpPr>
          <p:nvPr/>
        </p:nvSpPr>
        <p:spPr bwMode="auto">
          <a:xfrm flipH="1">
            <a:off x="6532532" y="3635381"/>
            <a:ext cx="4867301" cy="2351091"/>
          </a:xfrm>
          <a:custGeom>
            <a:avLst/>
            <a:gdLst>
              <a:gd name="T0" fmla="*/ 2096 w 2122"/>
              <a:gd name="T1" fmla="*/ 27 h 1024"/>
              <a:gd name="T2" fmla="*/ 2044 w 2122"/>
              <a:gd name="T3" fmla="*/ 10 h 1024"/>
              <a:gd name="T4" fmla="*/ 2049 w 2122"/>
              <a:gd name="T5" fmla="*/ 38 h 1024"/>
              <a:gd name="T6" fmla="*/ 1897 w 2122"/>
              <a:gd name="T7" fmla="*/ 154 h 1024"/>
              <a:gd name="T8" fmla="*/ 1873 w 2122"/>
              <a:gd name="T9" fmla="*/ 691 h 1024"/>
              <a:gd name="T10" fmla="*/ 1522 w 2122"/>
              <a:gd name="T11" fmla="*/ 839 h 1024"/>
              <a:gd name="T12" fmla="*/ 1402 w 2122"/>
              <a:gd name="T13" fmla="*/ 883 h 1024"/>
              <a:gd name="T14" fmla="*/ 997 w 2122"/>
              <a:gd name="T15" fmla="*/ 1012 h 1024"/>
              <a:gd name="T16" fmla="*/ 409 w 2122"/>
              <a:gd name="T17" fmla="*/ 701 h 1024"/>
              <a:gd name="T18" fmla="*/ 86 w 2122"/>
              <a:gd name="T19" fmla="*/ 759 h 1024"/>
              <a:gd name="T20" fmla="*/ 50 w 2122"/>
              <a:gd name="T21" fmla="*/ 743 h 1024"/>
              <a:gd name="T22" fmla="*/ 20 w 2122"/>
              <a:gd name="T23" fmla="*/ 814 h 1024"/>
              <a:gd name="T24" fmla="*/ 91 w 2122"/>
              <a:gd name="T25" fmla="*/ 781 h 1024"/>
              <a:gd name="T26" fmla="*/ 90 w 2122"/>
              <a:gd name="T27" fmla="*/ 769 h 1024"/>
              <a:gd name="T28" fmla="*/ 406 w 2122"/>
              <a:gd name="T29" fmla="*/ 712 h 1024"/>
              <a:gd name="T30" fmla="*/ 995 w 2122"/>
              <a:gd name="T31" fmla="*/ 1024 h 1024"/>
              <a:gd name="T32" fmla="*/ 1407 w 2122"/>
              <a:gd name="T33" fmla="*/ 894 h 1024"/>
              <a:gd name="T34" fmla="*/ 1525 w 2122"/>
              <a:gd name="T35" fmla="*/ 850 h 1024"/>
              <a:gd name="T36" fmla="*/ 1527 w 2122"/>
              <a:gd name="T37" fmla="*/ 849 h 1024"/>
              <a:gd name="T38" fmla="*/ 1883 w 2122"/>
              <a:gd name="T39" fmla="*/ 699 h 1024"/>
              <a:gd name="T40" fmla="*/ 1907 w 2122"/>
              <a:gd name="T41" fmla="*/ 160 h 1024"/>
              <a:gd name="T42" fmla="*/ 2056 w 2122"/>
              <a:gd name="T43" fmla="*/ 47 h 1024"/>
              <a:gd name="T44" fmla="*/ 2103 w 2122"/>
              <a:gd name="T45" fmla="*/ 70 h 1024"/>
              <a:gd name="T46" fmla="*/ 2096 w 2122"/>
              <a:gd name="T47" fmla="*/ 27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22" h="1024">
                <a:moveTo>
                  <a:pt x="2096" y="27"/>
                </a:moveTo>
                <a:cubicBezTo>
                  <a:pt x="2082" y="14"/>
                  <a:pt x="2057" y="0"/>
                  <a:pt x="2044" y="10"/>
                </a:cubicBezTo>
                <a:cubicBezTo>
                  <a:pt x="2039" y="16"/>
                  <a:pt x="2040" y="26"/>
                  <a:pt x="2049" y="38"/>
                </a:cubicBezTo>
                <a:cubicBezTo>
                  <a:pt x="2008" y="76"/>
                  <a:pt x="1957" y="115"/>
                  <a:pt x="1897" y="154"/>
                </a:cubicBezTo>
                <a:cubicBezTo>
                  <a:pt x="1936" y="370"/>
                  <a:pt x="1907" y="519"/>
                  <a:pt x="1873" y="691"/>
                </a:cubicBezTo>
                <a:cubicBezTo>
                  <a:pt x="1768" y="741"/>
                  <a:pt x="1651" y="791"/>
                  <a:pt x="1522" y="839"/>
                </a:cubicBezTo>
                <a:cubicBezTo>
                  <a:pt x="1483" y="854"/>
                  <a:pt x="1443" y="869"/>
                  <a:pt x="1402" y="883"/>
                </a:cubicBezTo>
                <a:cubicBezTo>
                  <a:pt x="1270" y="930"/>
                  <a:pt x="1134" y="973"/>
                  <a:pt x="997" y="1012"/>
                </a:cubicBezTo>
                <a:cubicBezTo>
                  <a:pt x="699" y="877"/>
                  <a:pt x="564" y="796"/>
                  <a:pt x="409" y="701"/>
                </a:cubicBezTo>
                <a:cubicBezTo>
                  <a:pt x="300" y="724"/>
                  <a:pt x="192" y="743"/>
                  <a:pt x="86" y="759"/>
                </a:cubicBezTo>
                <a:cubicBezTo>
                  <a:pt x="78" y="747"/>
                  <a:pt x="66" y="741"/>
                  <a:pt x="50" y="743"/>
                </a:cubicBezTo>
                <a:cubicBezTo>
                  <a:pt x="13" y="750"/>
                  <a:pt x="0" y="792"/>
                  <a:pt x="20" y="814"/>
                </a:cubicBezTo>
                <a:cubicBezTo>
                  <a:pt x="44" y="839"/>
                  <a:pt x="89" y="818"/>
                  <a:pt x="91" y="781"/>
                </a:cubicBezTo>
                <a:cubicBezTo>
                  <a:pt x="92" y="775"/>
                  <a:pt x="91" y="771"/>
                  <a:pt x="90" y="769"/>
                </a:cubicBezTo>
                <a:cubicBezTo>
                  <a:pt x="194" y="753"/>
                  <a:pt x="300" y="734"/>
                  <a:pt x="406" y="712"/>
                </a:cubicBezTo>
                <a:cubicBezTo>
                  <a:pt x="625" y="851"/>
                  <a:pt x="805" y="935"/>
                  <a:pt x="995" y="1024"/>
                </a:cubicBezTo>
                <a:cubicBezTo>
                  <a:pt x="1135" y="985"/>
                  <a:pt x="1273" y="941"/>
                  <a:pt x="1407" y="894"/>
                </a:cubicBezTo>
                <a:cubicBezTo>
                  <a:pt x="1446" y="880"/>
                  <a:pt x="1486" y="865"/>
                  <a:pt x="1525" y="850"/>
                </a:cubicBezTo>
                <a:cubicBezTo>
                  <a:pt x="1526" y="850"/>
                  <a:pt x="1527" y="850"/>
                  <a:pt x="1527" y="849"/>
                </a:cubicBezTo>
                <a:cubicBezTo>
                  <a:pt x="1658" y="800"/>
                  <a:pt x="1776" y="749"/>
                  <a:pt x="1883" y="699"/>
                </a:cubicBezTo>
                <a:cubicBezTo>
                  <a:pt x="1944" y="442"/>
                  <a:pt x="1927" y="312"/>
                  <a:pt x="1907" y="160"/>
                </a:cubicBezTo>
                <a:cubicBezTo>
                  <a:pt x="1966" y="122"/>
                  <a:pt x="2015" y="84"/>
                  <a:pt x="2056" y="47"/>
                </a:cubicBezTo>
                <a:cubicBezTo>
                  <a:pt x="2074" y="64"/>
                  <a:pt x="2093" y="71"/>
                  <a:pt x="2103" y="70"/>
                </a:cubicBezTo>
                <a:cubicBezTo>
                  <a:pt x="2122" y="69"/>
                  <a:pt x="2118" y="47"/>
                  <a:pt x="2096" y="27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0" name="Freeform 64"/>
          <p:cNvSpPr>
            <a:spLocks/>
          </p:cNvSpPr>
          <p:nvPr/>
        </p:nvSpPr>
        <p:spPr bwMode="auto">
          <a:xfrm flipH="1">
            <a:off x="6853209" y="2624142"/>
            <a:ext cx="2690827" cy="855664"/>
          </a:xfrm>
          <a:custGeom>
            <a:avLst/>
            <a:gdLst>
              <a:gd name="T0" fmla="*/ 1099 w 1173"/>
              <a:gd name="T1" fmla="*/ 5 h 373"/>
              <a:gd name="T2" fmla="*/ 1095 w 1173"/>
              <a:gd name="T3" fmla="*/ 3 h 373"/>
              <a:gd name="T4" fmla="*/ 1090 w 1173"/>
              <a:gd name="T5" fmla="*/ 0 h 373"/>
              <a:gd name="T6" fmla="*/ 1163 w 1173"/>
              <a:gd name="T7" fmla="*/ 79 h 373"/>
              <a:gd name="T8" fmla="*/ 940 w 1173"/>
              <a:gd name="T9" fmla="*/ 28 h 373"/>
              <a:gd name="T10" fmla="*/ 651 w 1173"/>
              <a:gd name="T11" fmla="*/ 327 h 373"/>
              <a:gd name="T12" fmla="*/ 283 w 1173"/>
              <a:gd name="T13" fmla="*/ 237 h 373"/>
              <a:gd name="T14" fmla="*/ 78 w 1173"/>
              <a:gd name="T15" fmla="*/ 324 h 373"/>
              <a:gd name="T16" fmla="*/ 71 w 1173"/>
              <a:gd name="T17" fmla="*/ 327 h 373"/>
              <a:gd name="T18" fmla="*/ 66 w 1173"/>
              <a:gd name="T19" fmla="*/ 328 h 373"/>
              <a:gd name="T20" fmla="*/ 63 w 1173"/>
              <a:gd name="T21" fmla="*/ 325 h 373"/>
              <a:gd name="T22" fmla="*/ 54 w 1173"/>
              <a:gd name="T23" fmla="*/ 320 h 373"/>
              <a:gd name="T24" fmla="*/ 54 w 1173"/>
              <a:gd name="T25" fmla="*/ 320 h 373"/>
              <a:gd name="T26" fmla="*/ 49 w 1173"/>
              <a:gd name="T27" fmla="*/ 317 h 373"/>
              <a:gd name="T28" fmla="*/ 47 w 1173"/>
              <a:gd name="T29" fmla="*/ 317 h 373"/>
              <a:gd name="T30" fmla="*/ 44 w 1173"/>
              <a:gd name="T31" fmla="*/ 316 h 373"/>
              <a:gd name="T32" fmla="*/ 41 w 1173"/>
              <a:gd name="T33" fmla="*/ 315 h 373"/>
              <a:gd name="T34" fmla="*/ 39 w 1173"/>
              <a:gd name="T35" fmla="*/ 315 h 373"/>
              <a:gd name="T36" fmla="*/ 36 w 1173"/>
              <a:gd name="T37" fmla="*/ 314 h 373"/>
              <a:gd name="T38" fmla="*/ 34 w 1173"/>
              <a:gd name="T39" fmla="*/ 314 h 373"/>
              <a:gd name="T40" fmla="*/ 30 w 1173"/>
              <a:gd name="T41" fmla="*/ 314 h 373"/>
              <a:gd name="T42" fmla="*/ 29 w 1173"/>
              <a:gd name="T43" fmla="*/ 314 h 373"/>
              <a:gd name="T44" fmla="*/ 25 w 1173"/>
              <a:gd name="T45" fmla="*/ 315 h 373"/>
              <a:gd name="T46" fmla="*/ 23 w 1173"/>
              <a:gd name="T47" fmla="*/ 315 h 373"/>
              <a:gd name="T48" fmla="*/ 18 w 1173"/>
              <a:gd name="T49" fmla="*/ 317 h 373"/>
              <a:gd name="T50" fmla="*/ 50 w 1173"/>
              <a:gd name="T51" fmla="*/ 369 h 373"/>
              <a:gd name="T52" fmla="*/ 78 w 1173"/>
              <a:gd name="T53" fmla="*/ 345 h 373"/>
              <a:gd name="T54" fmla="*/ 77 w 1173"/>
              <a:gd name="T55" fmla="*/ 343 h 373"/>
              <a:gd name="T56" fmla="*/ 77 w 1173"/>
              <a:gd name="T57" fmla="*/ 342 h 373"/>
              <a:gd name="T58" fmla="*/ 74 w 1173"/>
              <a:gd name="T59" fmla="*/ 337 h 373"/>
              <a:gd name="T60" fmla="*/ 73 w 1173"/>
              <a:gd name="T61" fmla="*/ 335 h 373"/>
              <a:gd name="T62" fmla="*/ 77 w 1173"/>
              <a:gd name="T63" fmla="*/ 333 h 373"/>
              <a:gd name="T64" fmla="*/ 84 w 1173"/>
              <a:gd name="T65" fmla="*/ 331 h 373"/>
              <a:gd name="T66" fmla="*/ 289 w 1173"/>
              <a:gd name="T67" fmla="*/ 244 h 373"/>
              <a:gd name="T68" fmla="*/ 658 w 1173"/>
              <a:gd name="T69" fmla="*/ 335 h 373"/>
              <a:gd name="T70" fmla="*/ 951 w 1173"/>
              <a:gd name="T71" fmla="*/ 33 h 373"/>
              <a:gd name="T72" fmla="*/ 1173 w 1173"/>
              <a:gd name="T73" fmla="*/ 85 h 373"/>
              <a:gd name="T74" fmla="*/ 1099 w 1173"/>
              <a:gd name="T75" fmla="*/ 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73" h="373">
                <a:moveTo>
                  <a:pt x="1099" y="5"/>
                </a:moveTo>
                <a:cubicBezTo>
                  <a:pt x="1098" y="4"/>
                  <a:pt x="1096" y="4"/>
                  <a:pt x="1095" y="3"/>
                </a:cubicBezTo>
                <a:cubicBezTo>
                  <a:pt x="1093" y="2"/>
                  <a:pt x="1091" y="1"/>
                  <a:pt x="1090" y="0"/>
                </a:cubicBezTo>
                <a:cubicBezTo>
                  <a:pt x="1126" y="24"/>
                  <a:pt x="1150" y="50"/>
                  <a:pt x="1163" y="79"/>
                </a:cubicBezTo>
                <a:cubicBezTo>
                  <a:pt x="1086" y="57"/>
                  <a:pt x="1069" y="54"/>
                  <a:pt x="940" y="28"/>
                </a:cubicBezTo>
                <a:cubicBezTo>
                  <a:pt x="933" y="115"/>
                  <a:pt x="833" y="220"/>
                  <a:pt x="651" y="327"/>
                </a:cubicBezTo>
                <a:cubicBezTo>
                  <a:pt x="458" y="281"/>
                  <a:pt x="458" y="281"/>
                  <a:pt x="283" y="237"/>
                </a:cubicBezTo>
                <a:cubicBezTo>
                  <a:pt x="222" y="266"/>
                  <a:pt x="153" y="295"/>
                  <a:pt x="78" y="324"/>
                </a:cubicBezTo>
                <a:cubicBezTo>
                  <a:pt x="76" y="325"/>
                  <a:pt x="73" y="326"/>
                  <a:pt x="71" y="327"/>
                </a:cubicBezTo>
                <a:cubicBezTo>
                  <a:pt x="69" y="327"/>
                  <a:pt x="68" y="328"/>
                  <a:pt x="66" y="328"/>
                </a:cubicBezTo>
                <a:cubicBezTo>
                  <a:pt x="65" y="327"/>
                  <a:pt x="64" y="326"/>
                  <a:pt x="63" y="325"/>
                </a:cubicBezTo>
                <a:cubicBezTo>
                  <a:pt x="60" y="323"/>
                  <a:pt x="57" y="321"/>
                  <a:pt x="54" y="320"/>
                </a:cubicBezTo>
                <a:cubicBezTo>
                  <a:pt x="54" y="320"/>
                  <a:pt x="54" y="320"/>
                  <a:pt x="54" y="320"/>
                </a:cubicBezTo>
                <a:cubicBezTo>
                  <a:pt x="52" y="319"/>
                  <a:pt x="50" y="318"/>
                  <a:pt x="49" y="317"/>
                </a:cubicBezTo>
                <a:cubicBezTo>
                  <a:pt x="48" y="317"/>
                  <a:pt x="48" y="317"/>
                  <a:pt x="47" y="317"/>
                </a:cubicBezTo>
                <a:cubicBezTo>
                  <a:pt x="46" y="316"/>
                  <a:pt x="45" y="316"/>
                  <a:pt x="44" y="316"/>
                </a:cubicBezTo>
                <a:cubicBezTo>
                  <a:pt x="43" y="315"/>
                  <a:pt x="42" y="315"/>
                  <a:pt x="41" y="315"/>
                </a:cubicBezTo>
                <a:cubicBezTo>
                  <a:pt x="41" y="315"/>
                  <a:pt x="40" y="315"/>
                  <a:pt x="39" y="315"/>
                </a:cubicBezTo>
                <a:cubicBezTo>
                  <a:pt x="38" y="314"/>
                  <a:pt x="37" y="314"/>
                  <a:pt x="36" y="314"/>
                </a:cubicBezTo>
                <a:cubicBezTo>
                  <a:pt x="35" y="314"/>
                  <a:pt x="35" y="314"/>
                  <a:pt x="34" y="314"/>
                </a:cubicBezTo>
                <a:cubicBezTo>
                  <a:pt x="33" y="314"/>
                  <a:pt x="31" y="314"/>
                  <a:pt x="30" y="314"/>
                </a:cubicBezTo>
                <a:cubicBezTo>
                  <a:pt x="30" y="314"/>
                  <a:pt x="29" y="314"/>
                  <a:pt x="29" y="314"/>
                </a:cubicBezTo>
                <a:cubicBezTo>
                  <a:pt x="28" y="314"/>
                  <a:pt x="26" y="314"/>
                  <a:pt x="25" y="315"/>
                </a:cubicBezTo>
                <a:cubicBezTo>
                  <a:pt x="24" y="315"/>
                  <a:pt x="23" y="315"/>
                  <a:pt x="23" y="315"/>
                </a:cubicBezTo>
                <a:cubicBezTo>
                  <a:pt x="21" y="316"/>
                  <a:pt x="20" y="317"/>
                  <a:pt x="18" y="317"/>
                </a:cubicBezTo>
                <a:cubicBezTo>
                  <a:pt x="0" y="330"/>
                  <a:pt x="21" y="363"/>
                  <a:pt x="50" y="369"/>
                </a:cubicBezTo>
                <a:cubicBezTo>
                  <a:pt x="71" y="373"/>
                  <a:pt x="83" y="360"/>
                  <a:pt x="78" y="345"/>
                </a:cubicBezTo>
                <a:cubicBezTo>
                  <a:pt x="78" y="344"/>
                  <a:pt x="77" y="343"/>
                  <a:pt x="77" y="343"/>
                </a:cubicBezTo>
                <a:cubicBezTo>
                  <a:pt x="77" y="343"/>
                  <a:pt x="77" y="342"/>
                  <a:pt x="77" y="342"/>
                </a:cubicBezTo>
                <a:cubicBezTo>
                  <a:pt x="76" y="341"/>
                  <a:pt x="75" y="339"/>
                  <a:pt x="74" y="337"/>
                </a:cubicBezTo>
                <a:cubicBezTo>
                  <a:pt x="74" y="337"/>
                  <a:pt x="73" y="336"/>
                  <a:pt x="73" y="335"/>
                </a:cubicBezTo>
                <a:cubicBezTo>
                  <a:pt x="74" y="334"/>
                  <a:pt x="75" y="334"/>
                  <a:pt x="77" y="333"/>
                </a:cubicBezTo>
                <a:cubicBezTo>
                  <a:pt x="79" y="332"/>
                  <a:pt x="82" y="332"/>
                  <a:pt x="84" y="331"/>
                </a:cubicBezTo>
                <a:cubicBezTo>
                  <a:pt x="159" y="302"/>
                  <a:pt x="227" y="273"/>
                  <a:pt x="289" y="244"/>
                </a:cubicBezTo>
                <a:cubicBezTo>
                  <a:pt x="402" y="272"/>
                  <a:pt x="447" y="284"/>
                  <a:pt x="658" y="335"/>
                </a:cubicBezTo>
                <a:cubicBezTo>
                  <a:pt x="841" y="227"/>
                  <a:pt x="943" y="121"/>
                  <a:pt x="951" y="33"/>
                </a:cubicBezTo>
                <a:cubicBezTo>
                  <a:pt x="1047" y="52"/>
                  <a:pt x="1054" y="53"/>
                  <a:pt x="1173" y="85"/>
                </a:cubicBezTo>
                <a:cubicBezTo>
                  <a:pt x="1160" y="56"/>
                  <a:pt x="1136" y="29"/>
                  <a:pt x="1099" y="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1" name="Freeform 65"/>
          <p:cNvSpPr>
            <a:spLocks/>
          </p:cNvSpPr>
          <p:nvPr/>
        </p:nvSpPr>
        <p:spPr bwMode="auto">
          <a:xfrm flipH="1">
            <a:off x="6759547" y="2697167"/>
            <a:ext cx="2224099" cy="787401"/>
          </a:xfrm>
          <a:custGeom>
            <a:avLst/>
            <a:gdLst>
              <a:gd name="T0" fmla="*/ 959 w 970"/>
              <a:gd name="T1" fmla="*/ 29 h 343"/>
              <a:gd name="T2" fmla="*/ 900 w 970"/>
              <a:gd name="T3" fmla="*/ 0 h 343"/>
              <a:gd name="T4" fmla="*/ 959 w 970"/>
              <a:gd name="T5" fmla="*/ 79 h 343"/>
              <a:gd name="T6" fmla="*/ 755 w 970"/>
              <a:gd name="T7" fmla="*/ 29 h 343"/>
              <a:gd name="T8" fmla="*/ 628 w 970"/>
              <a:gd name="T9" fmla="*/ 213 h 343"/>
              <a:gd name="T10" fmla="*/ 671 w 970"/>
              <a:gd name="T11" fmla="*/ 286 h 343"/>
              <a:gd name="T12" fmla="*/ 604 w 970"/>
              <a:gd name="T13" fmla="*/ 335 h 343"/>
              <a:gd name="T14" fmla="*/ 470 w 970"/>
              <a:gd name="T15" fmla="*/ 303 h 343"/>
              <a:gd name="T16" fmla="*/ 420 w 970"/>
              <a:gd name="T17" fmla="*/ 333 h 343"/>
              <a:gd name="T18" fmla="*/ 103 w 970"/>
              <a:gd name="T19" fmla="*/ 252 h 343"/>
              <a:gd name="T20" fmla="*/ 0 w 970"/>
              <a:gd name="T21" fmla="*/ 299 h 343"/>
              <a:gd name="T22" fmla="*/ 7 w 970"/>
              <a:gd name="T23" fmla="*/ 306 h 343"/>
              <a:gd name="T24" fmla="*/ 109 w 970"/>
              <a:gd name="T25" fmla="*/ 260 h 343"/>
              <a:gd name="T26" fmla="*/ 426 w 970"/>
              <a:gd name="T27" fmla="*/ 341 h 343"/>
              <a:gd name="T28" fmla="*/ 477 w 970"/>
              <a:gd name="T29" fmla="*/ 310 h 343"/>
              <a:gd name="T30" fmla="*/ 611 w 970"/>
              <a:gd name="T31" fmla="*/ 343 h 343"/>
              <a:gd name="T32" fmla="*/ 682 w 970"/>
              <a:gd name="T33" fmla="*/ 291 h 343"/>
              <a:gd name="T34" fmla="*/ 639 w 970"/>
              <a:gd name="T35" fmla="*/ 218 h 343"/>
              <a:gd name="T36" fmla="*/ 766 w 970"/>
              <a:gd name="T37" fmla="*/ 35 h 343"/>
              <a:gd name="T38" fmla="*/ 969 w 970"/>
              <a:gd name="T39" fmla="*/ 85 h 343"/>
              <a:gd name="T40" fmla="*/ 910 w 970"/>
              <a:gd name="T41" fmla="*/ 6 h 343"/>
              <a:gd name="T42" fmla="*/ 970 w 970"/>
              <a:gd name="T43" fmla="*/ 35 h 343"/>
              <a:gd name="T44" fmla="*/ 959 w 970"/>
              <a:gd name="T45" fmla="*/ 29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70" h="343">
                <a:moveTo>
                  <a:pt x="959" y="29"/>
                </a:moveTo>
                <a:cubicBezTo>
                  <a:pt x="900" y="0"/>
                  <a:pt x="900" y="0"/>
                  <a:pt x="900" y="0"/>
                </a:cubicBezTo>
                <a:cubicBezTo>
                  <a:pt x="930" y="23"/>
                  <a:pt x="950" y="50"/>
                  <a:pt x="959" y="79"/>
                </a:cubicBezTo>
                <a:cubicBezTo>
                  <a:pt x="897" y="60"/>
                  <a:pt x="889" y="58"/>
                  <a:pt x="755" y="29"/>
                </a:cubicBezTo>
                <a:cubicBezTo>
                  <a:pt x="748" y="85"/>
                  <a:pt x="705" y="148"/>
                  <a:pt x="628" y="213"/>
                </a:cubicBezTo>
                <a:cubicBezTo>
                  <a:pt x="671" y="286"/>
                  <a:pt x="671" y="286"/>
                  <a:pt x="671" y="286"/>
                </a:cubicBezTo>
                <a:cubicBezTo>
                  <a:pt x="651" y="302"/>
                  <a:pt x="628" y="318"/>
                  <a:pt x="604" y="335"/>
                </a:cubicBezTo>
                <a:cubicBezTo>
                  <a:pt x="470" y="303"/>
                  <a:pt x="470" y="303"/>
                  <a:pt x="470" y="303"/>
                </a:cubicBezTo>
                <a:cubicBezTo>
                  <a:pt x="454" y="313"/>
                  <a:pt x="437" y="323"/>
                  <a:pt x="420" y="333"/>
                </a:cubicBezTo>
                <a:cubicBezTo>
                  <a:pt x="274" y="296"/>
                  <a:pt x="274" y="296"/>
                  <a:pt x="103" y="252"/>
                </a:cubicBezTo>
                <a:cubicBezTo>
                  <a:pt x="71" y="268"/>
                  <a:pt x="36" y="284"/>
                  <a:pt x="0" y="299"/>
                </a:cubicBezTo>
                <a:cubicBezTo>
                  <a:pt x="2" y="301"/>
                  <a:pt x="5" y="304"/>
                  <a:pt x="7" y="306"/>
                </a:cubicBezTo>
                <a:cubicBezTo>
                  <a:pt x="43" y="291"/>
                  <a:pt x="77" y="275"/>
                  <a:pt x="109" y="260"/>
                </a:cubicBezTo>
                <a:cubicBezTo>
                  <a:pt x="217" y="288"/>
                  <a:pt x="265" y="300"/>
                  <a:pt x="426" y="341"/>
                </a:cubicBezTo>
                <a:cubicBezTo>
                  <a:pt x="443" y="331"/>
                  <a:pt x="460" y="320"/>
                  <a:pt x="477" y="310"/>
                </a:cubicBezTo>
                <a:cubicBezTo>
                  <a:pt x="611" y="343"/>
                  <a:pt x="611" y="343"/>
                  <a:pt x="611" y="343"/>
                </a:cubicBezTo>
                <a:cubicBezTo>
                  <a:pt x="637" y="325"/>
                  <a:pt x="660" y="308"/>
                  <a:pt x="682" y="291"/>
                </a:cubicBezTo>
                <a:cubicBezTo>
                  <a:pt x="639" y="218"/>
                  <a:pt x="639" y="218"/>
                  <a:pt x="639" y="218"/>
                </a:cubicBezTo>
                <a:cubicBezTo>
                  <a:pt x="715" y="153"/>
                  <a:pt x="758" y="90"/>
                  <a:pt x="766" y="35"/>
                </a:cubicBezTo>
                <a:cubicBezTo>
                  <a:pt x="845" y="51"/>
                  <a:pt x="845" y="51"/>
                  <a:pt x="969" y="85"/>
                </a:cubicBezTo>
                <a:cubicBezTo>
                  <a:pt x="960" y="56"/>
                  <a:pt x="941" y="29"/>
                  <a:pt x="910" y="6"/>
                </a:cubicBezTo>
                <a:cubicBezTo>
                  <a:pt x="970" y="35"/>
                  <a:pt x="970" y="35"/>
                  <a:pt x="970" y="35"/>
                </a:cubicBezTo>
                <a:lnTo>
                  <a:pt x="959" y="29"/>
                </a:ln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2" name="Freeform 66"/>
          <p:cNvSpPr>
            <a:spLocks/>
          </p:cNvSpPr>
          <p:nvPr/>
        </p:nvSpPr>
        <p:spPr bwMode="auto">
          <a:xfrm flipH="1">
            <a:off x="8635981" y="3411543"/>
            <a:ext cx="20638" cy="6350"/>
          </a:xfrm>
          <a:custGeom>
            <a:avLst/>
            <a:gdLst>
              <a:gd name="T0" fmla="*/ 9 w 9"/>
              <a:gd name="T1" fmla="*/ 3 h 3"/>
              <a:gd name="T2" fmla="*/ 0 w 9"/>
              <a:gd name="T3" fmla="*/ 0 h 3"/>
              <a:gd name="T4" fmla="*/ 9 w 9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3">
                <a:moveTo>
                  <a:pt x="9" y="3"/>
                </a:moveTo>
                <a:cubicBezTo>
                  <a:pt x="0" y="0"/>
                  <a:pt x="0" y="0"/>
                  <a:pt x="0" y="0"/>
                </a:cubicBezTo>
                <a:cubicBezTo>
                  <a:pt x="3" y="1"/>
                  <a:pt x="7" y="2"/>
                  <a:pt x="9" y="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3" name="Freeform 67"/>
          <p:cNvSpPr>
            <a:spLocks/>
          </p:cNvSpPr>
          <p:nvPr/>
        </p:nvSpPr>
        <p:spPr bwMode="auto">
          <a:xfrm flipH="1">
            <a:off x="6481733" y="2840043"/>
            <a:ext cx="2336812" cy="877889"/>
          </a:xfrm>
          <a:custGeom>
            <a:avLst/>
            <a:gdLst>
              <a:gd name="T0" fmla="*/ 974 w 1019"/>
              <a:gd name="T1" fmla="*/ 23 h 383"/>
              <a:gd name="T2" fmla="*/ 944 w 1019"/>
              <a:gd name="T3" fmla="*/ 7 h 383"/>
              <a:gd name="T4" fmla="*/ 946 w 1019"/>
              <a:gd name="T5" fmla="*/ 8 h 383"/>
              <a:gd name="T6" fmla="*/ 956 w 1019"/>
              <a:gd name="T7" fmla="*/ 17 h 383"/>
              <a:gd name="T8" fmla="*/ 919 w 1019"/>
              <a:gd name="T9" fmla="*/ 0 h 383"/>
              <a:gd name="T10" fmla="*/ 948 w 1019"/>
              <a:gd name="T11" fmla="*/ 54 h 383"/>
              <a:gd name="T12" fmla="*/ 746 w 1019"/>
              <a:gd name="T13" fmla="*/ 0 h 383"/>
              <a:gd name="T14" fmla="*/ 655 w 1019"/>
              <a:gd name="T15" fmla="*/ 151 h 383"/>
              <a:gd name="T16" fmla="*/ 718 w 1019"/>
              <a:gd name="T17" fmla="*/ 252 h 383"/>
              <a:gd name="T18" fmla="*/ 546 w 1019"/>
              <a:gd name="T19" fmla="*/ 375 h 383"/>
              <a:gd name="T20" fmla="*/ 80 w 1019"/>
              <a:gd name="T21" fmla="*/ 252 h 383"/>
              <a:gd name="T22" fmla="*/ 71 w 1019"/>
              <a:gd name="T23" fmla="*/ 249 h 383"/>
              <a:gd name="T24" fmla="*/ 80 w 1019"/>
              <a:gd name="T25" fmla="*/ 252 h 383"/>
              <a:gd name="T26" fmla="*/ 70 w 1019"/>
              <a:gd name="T27" fmla="*/ 237 h 383"/>
              <a:gd name="T28" fmla="*/ 15 w 1019"/>
              <a:gd name="T29" fmla="*/ 221 h 383"/>
              <a:gd name="T30" fmla="*/ 18 w 1019"/>
              <a:gd name="T31" fmla="*/ 254 h 383"/>
              <a:gd name="T32" fmla="*/ 82 w 1019"/>
              <a:gd name="T33" fmla="*/ 259 h 383"/>
              <a:gd name="T34" fmla="*/ 552 w 1019"/>
              <a:gd name="T35" fmla="*/ 383 h 383"/>
              <a:gd name="T36" fmla="*/ 729 w 1019"/>
              <a:gd name="T37" fmla="*/ 257 h 383"/>
              <a:gd name="T38" fmla="*/ 666 w 1019"/>
              <a:gd name="T39" fmla="*/ 156 h 383"/>
              <a:gd name="T40" fmla="*/ 756 w 1019"/>
              <a:gd name="T41" fmla="*/ 6 h 383"/>
              <a:gd name="T42" fmla="*/ 958 w 1019"/>
              <a:gd name="T43" fmla="*/ 61 h 383"/>
              <a:gd name="T44" fmla="*/ 929 w 1019"/>
              <a:gd name="T45" fmla="*/ 7 h 383"/>
              <a:gd name="T46" fmla="*/ 964 w 1019"/>
              <a:gd name="T47" fmla="*/ 22 h 383"/>
              <a:gd name="T48" fmla="*/ 1019 w 1019"/>
              <a:gd name="T49" fmla="*/ 55 h 383"/>
              <a:gd name="T50" fmla="*/ 974 w 1019"/>
              <a:gd name="T51" fmla="*/ 23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19" h="383">
                <a:moveTo>
                  <a:pt x="974" y="23"/>
                </a:moveTo>
                <a:cubicBezTo>
                  <a:pt x="964" y="17"/>
                  <a:pt x="947" y="7"/>
                  <a:pt x="944" y="7"/>
                </a:cubicBezTo>
                <a:cubicBezTo>
                  <a:pt x="945" y="7"/>
                  <a:pt x="945" y="7"/>
                  <a:pt x="946" y="8"/>
                </a:cubicBezTo>
                <a:cubicBezTo>
                  <a:pt x="948" y="11"/>
                  <a:pt x="951" y="13"/>
                  <a:pt x="956" y="17"/>
                </a:cubicBezTo>
                <a:cubicBezTo>
                  <a:pt x="919" y="0"/>
                  <a:pt x="919" y="0"/>
                  <a:pt x="919" y="0"/>
                </a:cubicBezTo>
                <a:cubicBezTo>
                  <a:pt x="933" y="17"/>
                  <a:pt x="943" y="35"/>
                  <a:pt x="948" y="54"/>
                </a:cubicBezTo>
                <a:cubicBezTo>
                  <a:pt x="886" y="33"/>
                  <a:pt x="878" y="31"/>
                  <a:pt x="746" y="0"/>
                </a:cubicBezTo>
                <a:cubicBezTo>
                  <a:pt x="739" y="46"/>
                  <a:pt x="708" y="97"/>
                  <a:pt x="655" y="151"/>
                </a:cubicBezTo>
                <a:cubicBezTo>
                  <a:pt x="676" y="180"/>
                  <a:pt x="699" y="221"/>
                  <a:pt x="718" y="252"/>
                </a:cubicBezTo>
                <a:cubicBezTo>
                  <a:pt x="672" y="292"/>
                  <a:pt x="614" y="333"/>
                  <a:pt x="546" y="375"/>
                </a:cubicBezTo>
                <a:cubicBezTo>
                  <a:pt x="226" y="291"/>
                  <a:pt x="226" y="291"/>
                  <a:pt x="80" y="252"/>
                </a:cubicBezTo>
                <a:cubicBezTo>
                  <a:pt x="78" y="251"/>
                  <a:pt x="74" y="250"/>
                  <a:pt x="71" y="249"/>
                </a:cubicBezTo>
                <a:cubicBezTo>
                  <a:pt x="80" y="252"/>
                  <a:pt x="80" y="252"/>
                  <a:pt x="80" y="252"/>
                </a:cubicBezTo>
                <a:cubicBezTo>
                  <a:pt x="79" y="249"/>
                  <a:pt x="77" y="244"/>
                  <a:pt x="70" y="237"/>
                </a:cubicBezTo>
                <a:cubicBezTo>
                  <a:pt x="58" y="226"/>
                  <a:pt x="33" y="214"/>
                  <a:pt x="15" y="221"/>
                </a:cubicBezTo>
                <a:cubicBezTo>
                  <a:pt x="0" y="229"/>
                  <a:pt x="10" y="246"/>
                  <a:pt x="18" y="254"/>
                </a:cubicBezTo>
                <a:cubicBezTo>
                  <a:pt x="39" y="277"/>
                  <a:pt x="81" y="283"/>
                  <a:pt x="82" y="259"/>
                </a:cubicBezTo>
                <a:cubicBezTo>
                  <a:pt x="208" y="293"/>
                  <a:pt x="228" y="298"/>
                  <a:pt x="552" y="383"/>
                </a:cubicBezTo>
                <a:cubicBezTo>
                  <a:pt x="622" y="341"/>
                  <a:pt x="682" y="298"/>
                  <a:pt x="729" y="257"/>
                </a:cubicBezTo>
                <a:cubicBezTo>
                  <a:pt x="712" y="225"/>
                  <a:pt x="685" y="186"/>
                  <a:pt x="666" y="156"/>
                </a:cubicBezTo>
                <a:cubicBezTo>
                  <a:pt x="718" y="103"/>
                  <a:pt x="749" y="52"/>
                  <a:pt x="756" y="6"/>
                </a:cubicBezTo>
                <a:cubicBezTo>
                  <a:pt x="835" y="24"/>
                  <a:pt x="835" y="24"/>
                  <a:pt x="958" y="61"/>
                </a:cubicBezTo>
                <a:cubicBezTo>
                  <a:pt x="953" y="42"/>
                  <a:pt x="943" y="24"/>
                  <a:pt x="929" y="7"/>
                </a:cubicBezTo>
                <a:cubicBezTo>
                  <a:pt x="964" y="22"/>
                  <a:pt x="964" y="22"/>
                  <a:pt x="964" y="22"/>
                </a:cubicBezTo>
                <a:cubicBezTo>
                  <a:pt x="984" y="36"/>
                  <a:pt x="1014" y="55"/>
                  <a:pt x="1019" y="55"/>
                </a:cubicBezTo>
                <a:cubicBezTo>
                  <a:pt x="1018" y="52"/>
                  <a:pt x="992" y="35"/>
                  <a:pt x="974" y="2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4" name="Freeform 68"/>
          <p:cNvSpPr>
            <a:spLocks noEditPoints="1"/>
          </p:cNvSpPr>
          <p:nvPr/>
        </p:nvSpPr>
        <p:spPr bwMode="auto">
          <a:xfrm flipH="1">
            <a:off x="7789839" y="4011619"/>
            <a:ext cx="1900248" cy="823914"/>
          </a:xfrm>
          <a:custGeom>
            <a:avLst/>
            <a:gdLst>
              <a:gd name="T0" fmla="*/ 751 w 829"/>
              <a:gd name="T1" fmla="*/ 9 h 359"/>
              <a:gd name="T2" fmla="*/ 739 w 829"/>
              <a:gd name="T3" fmla="*/ 22 h 359"/>
              <a:gd name="T4" fmla="*/ 688 w 829"/>
              <a:gd name="T5" fmla="*/ 7 h 359"/>
              <a:gd name="T6" fmla="*/ 447 w 829"/>
              <a:gd name="T7" fmla="*/ 107 h 359"/>
              <a:gd name="T8" fmla="*/ 368 w 829"/>
              <a:gd name="T9" fmla="*/ 136 h 359"/>
              <a:gd name="T10" fmla="*/ 79 w 829"/>
              <a:gd name="T11" fmla="*/ 230 h 359"/>
              <a:gd name="T12" fmla="*/ 58 w 829"/>
              <a:gd name="T13" fmla="*/ 272 h 359"/>
              <a:gd name="T14" fmla="*/ 35 w 829"/>
              <a:gd name="T15" fmla="*/ 272 h 359"/>
              <a:gd name="T16" fmla="*/ 27 w 829"/>
              <a:gd name="T17" fmla="*/ 340 h 359"/>
              <a:gd name="T18" fmla="*/ 89 w 829"/>
              <a:gd name="T19" fmla="*/ 301 h 359"/>
              <a:gd name="T20" fmla="*/ 68 w 829"/>
              <a:gd name="T21" fmla="*/ 276 h 359"/>
              <a:gd name="T22" fmla="*/ 87 w 829"/>
              <a:gd name="T23" fmla="*/ 238 h 359"/>
              <a:gd name="T24" fmla="*/ 373 w 829"/>
              <a:gd name="T25" fmla="*/ 145 h 359"/>
              <a:gd name="T26" fmla="*/ 436 w 829"/>
              <a:gd name="T27" fmla="*/ 122 h 359"/>
              <a:gd name="T28" fmla="*/ 453 w 829"/>
              <a:gd name="T29" fmla="*/ 116 h 359"/>
              <a:gd name="T30" fmla="*/ 691 w 829"/>
              <a:gd name="T31" fmla="*/ 16 h 359"/>
              <a:gd name="T32" fmla="*/ 738 w 829"/>
              <a:gd name="T33" fmla="*/ 30 h 359"/>
              <a:gd name="T34" fmla="*/ 750 w 829"/>
              <a:gd name="T35" fmla="*/ 34 h 359"/>
              <a:gd name="T36" fmla="*/ 738 w 829"/>
              <a:gd name="T37" fmla="*/ 30 h 359"/>
              <a:gd name="T38" fmla="*/ 784 w 829"/>
              <a:gd name="T39" fmla="*/ 75 h 359"/>
              <a:gd name="T40" fmla="*/ 810 w 829"/>
              <a:gd name="T41" fmla="*/ 30 h 359"/>
              <a:gd name="T42" fmla="*/ 751 w 829"/>
              <a:gd name="T43" fmla="*/ 9 h 359"/>
              <a:gd name="T44" fmla="*/ 48 w 829"/>
              <a:gd name="T45" fmla="*/ 291 h 359"/>
              <a:gd name="T46" fmla="*/ 53 w 829"/>
              <a:gd name="T47" fmla="*/ 282 h 359"/>
              <a:gd name="T48" fmla="*/ 48 w 829"/>
              <a:gd name="T49" fmla="*/ 291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9" h="359">
                <a:moveTo>
                  <a:pt x="751" y="9"/>
                </a:moveTo>
                <a:cubicBezTo>
                  <a:pt x="744" y="13"/>
                  <a:pt x="741" y="16"/>
                  <a:pt x="739" y="22"/>
                </a:cubicBezTo>
                <a:cubicBezTo>
                  <a:pt x="688" y="7"/>
                  <a:pt x="688" y="7"/>
                  <a:pt x="688" y="7"/>
                </a:cubicBezTo>
                <a:cubicBezTo>
                  <a:pt x="614" y="41"/>
                  <a:pt x="534" y="74"/>
                  <a:pt x="447" y="107"/>
                </a:cubicBezTo>
                <a:cubicBezTo>
                  <a:pt x="421" y="117"/>
                  <a:pt x="394" y="127"/>
                  <a:pt x="368" y="136"/>
                </a:cubicBezTo>
                <a:cubicBezTo>
                  <a:pt x="274" y="170"/>
                  <a:pt x="177" y="202"/>
                  <a:pt x="79" y="230"/>
                </a:cubicBezTo>
                <a:cubicBezTo>
                  <a:pt x="58" y="272"/>
                  <a:pt x="58" y="272"/>
                  <a:pt x="58" y="272"/>
                </a:cubicBezTo>
                <a:cubicBezTo>
                  <a:pt x="49" y="270"/>
                  <a:pt x="43" y="270"/>
                  <a:pt x="35" y="272"/>
                </a:cubicBezTo>
                <a:cubicBezTo>
                  <a:pt x="0" y="284"/>
                  <a:pt x="1" y="324"/>
                  <a:pt x="27" y="340"/>
                </a:cubicBezTo>
                <a:cubicBezTo>
                  <a:pt x="58" y="359"/>
                  <a:pt x="98" y="334"/>
                  <a:pt x="89" y="301"/>
                </a:cubicBezTo>
                <a:cubicBezTo>
                  <a:pt x="84" y="286"/>
                  <a:pt x="72" y="279"/>
                  <a:pt x="68" y="276"/>
                </a:cubicBezTo>
                <a:cubicBezTo>
                  <a:pt x="87" y="238"/>
                  <a:pt x="87" y="238"/>
                  <a:pt x="87" y="238"/>
                </a:cubicBezTo>
                <a:cubicBezTo>
                  <a:pt x="184" y="210"/>
                  <a:pt x="280" y="179"/>
                  <a:pt x="373" y="145"/>
                </a:cubicBezTo>
                <a:cubicBezTo>
                  <a:pt x="394" y="138"/>
                  <a:pt x="415" y="130"/>
                  <a:pt x="436" y="122"/>
                </a:cubicBezTo>
                <a:cubicBezTo>
                  <a:pt x="441" y="120"/>
                  <a:pt x="447" y="118"/>
                  <a:pt x="453" y="116"/>
                </a:cubicBezTo>
                <a:cubicBezTo>
                  <a:pt x="539" y="83"/>
                  <a:pt x="618" y="50"/>
                  <a:pt x="691" y="16"/>
                </a:cubicBezTo>
                <a:cubicBezTo>
                  <a:pt x="738" y="30"/>
                  <a:pt x="738" y="30"/>
                  <a:pt x="738" y="30"/>
                </a:cubicBezTo>
                <a:cubicBezTo>
                  <a:pt x="750" y="34"/>
                  <a:pt x="750" y="34"/>
                  <a:pt x="750" y="34"/>
                </a:cubicBezTo>
                <a:cubicBezTo>
                  <a:pt x="746" y="33"/>
                  <a:pt x="741" y="31"/>
                  <a:pt x="738" y="30"/>
                </a:cubicBezTo>
                <a:cubicBezTo>
                  <a:pt x="739" y="54"/>
                  <a:pt x="763" y="72"/>
                  <a:pt x="784" y="75"/>
                </a:cubicBezTo>
                <a:cubicBezTo>
                  <a:pt x="815" y="79"/>
                  <a:pt x="829" y="54"/>
                  <a:pt x="810" y="30"/>
                </a:cubicBezTo>
                <a:cubicBezTo>
                  <a:pt x="800" y="16"/>
                  <a:pt x="774" y="0"/>
                  <a:pt x="751" y="9"/>
                </a:cubicBezTo>
                <a:close/>
                <a:moveTo>
                  <a:pt x="48" y="291"/>
                </a:moveTo>
                <a:cubicBezTo>
                  <a:pt x="50" y="288"/>
                  <a:pt x="51" y="285"/>
                  <a:pt x="53" y="282"/>
                </a:cubicBezTo>
                <a:lnTo>
                  <a:pt x="48" y="291"/>
                </a:ln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5" name="Freeform 69"/>
          <p:cNvSpPr>
            <a:spLocks/>
          </p:cNvSpPr>
          <p:nvPr/>
        </p:nvSpPr>
        <p:spPr bwMode="auto">
          <a:xfrm flipH="1">
            <a:off x="7727927" y="3716344"/>
            <a:ext cx="1177931" cy="555626"/>
          </a:xfrm>
          <a:custGeom>
            <a:avLst/>
            <a:gdLst>
              <a:gd name="T0" fmla="*/ 436 w 514"/>
              <a:gd name="T1" fmla="*/ 9 h 242"/>
              <a:gd name="T2" fmla="*/ 437 w 514"/>
              <a:gd name="T3" fmla="*/ 47 h 242"/>
              <a:gd name="T4" fmla="*/ 83 w 514"/>
              <a:gd name="T5" fmla="*/ 203 h 242"/>
              <a:gd name="T6" fmla="*/ 0 w 514"/>
              <a:gd name="T7" fmla="*/ 234 h 242"/>
              <a:gd name="T8" fmla="*/ 5 w 514"/>
              <a:gd name="T9" fmla="*/ 242 h 242"/>
              <a:gd name="T10" fmla="*/ 76 w 514"/>
              <a:gd name="T11" fmla="*/ 216 h 242"/>
              <a:gd name="T12" fmla="*/ 89 w 514"/>
              <a:gd name="T13" fmla="*/ 212 h 242"/>
              <a:gd name="T14" fmla="*/ 445 w 514"/>
              <a:gd name="T15" fmla="*/ 55 h 242"/>
              <a:gd name="T16" fmla="*/ 482 w 514"/>
              <a:gd name="T17" fmla="*/ 70 h 242"/>
              <a:gd name="T18" fmla="*/ 494 w 514"/>
              <a:gd name="T19" fmla="*/ 27 h 242"/>
              <a:gd name="T20" fmla="*/ 436 w 514"/>
              <a:gd name="T21" fmla="*/ 9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4" h="242">
                <a:moveTo>
                  <a:pt x="436" y="9"/>
                </a:moveTo>
                <a:cubicBezTo>
                  <a:pt x="423" y="17"/>
                  <a:pt x="424" y="31"/>
                  <a:pt x="437" y="47"/>
                </a:cubicBezTo>
                <a:cubicBezTo>
                  <a:pt x="335" y="100"/>
                  <a:pt x="217" y="153"/>
                  <a:pt x="83" y="203"/>
                </a:cubicBezTo>
                <a:cubicBezTo>
                  <a:pt x="55" y="214"/>
                  <a:pt x="28" y="224"/>
                  <a:pt x="0" y="234"/>
                </a:cubicBezTo>
                <a:cubicBezTo>
                  <a:pt x="2" y="237"/>
                  <a:pt x="4" y="240"/>
                  <a:pt x="5" y="242"/>
                </a:cubicBezTo>
                <a:cubicBezTo>
                  <a:pt x="29" y="234"/>
                  <a:pt x="53" y="225"/>
                  <a:pt x="76" y="216"/>
                </a:cubicBezTo>
                <a:cubicBezTo>
                  <a:pt x="80" y="215"/>
                  <a:pt x="84" y="213"/>
                  <a:pt x="89" y="212"/>
                </a:cubicBezTo>
                <a:cubicBezTo>
                  <a:pt x="223" y="161"/>
                  <a:pt x="343" y="108"/>
                  <a:pt x="445" y="55"/>
                </a:cubicBezTo>
                <a:cubicBezTo>
                  <a:pt x="460" y="67"/>
                  <a:pt x="473" y="70"/>
                  <a:pt x="482" y="70"/>
                </a:cubicBezTo>
                <a:cubicBezTo>
                  <a:pt x="507" y="70"/>
                  <a:pt x="514" y="48"/>
                  <a:pt x="494" y="27"/>
                </a:cubicBezTo>
                <a:cubicBezTo>
                  <a:pt x="482" y="14"/>
                  <a:pt x="456" y="0"/>
                  <a:pt x="436" y="9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6" name="Freeform 70"/>
          <p:cNvSpPr>
            <a:spLocks/>
          </p:cNvSpPr>
          <p:nvPr/>
        </p:nvSpPr>
        <p:spPr bwMode="auto">
          <a:xfrm flipH="1">
            <a:off x="6827809" y="3411543"/>
            <a:ext cx="4564087" cy="2244728"/>
          </a:xfrm>
          <a:custGeom>
            <a:avLst/>
            <a:gdLst>
              <a:gd name="T0" fmla="*/ 1963 w 1990"/>
              <a:gd name="T1" fmla="*/ 24 h 978"/>
              <a:gd name="T2" fmla="*/ 1910 w 1990"/>
              <a:gd name="T3" fmla="*/ 9 h 978"/>
              <a:gd name="T4" fmla="*/ 1926 w 1990"/>
              <a:gd name="T5" fmla="*/ 45 h 978"/>
              <a:gd name="T6" fmla="*/ 1750 w 1990"/>
              <a:gd name="T7" fmla="*/ 175 h 978"/>
              <a:gd name="T8" fmla="*/ 1725 w 1990"/>
              <a:gd name="T9" fmla="*/ 719 h 978"/>
              <a:gd name="T10" fmla="*/ 1463 w 1990"/>
              <a:gd name="T11" fmla="*/ 827 h 978"/>
              <a:gd name="T12" fmla="*/ 1360 w 1990"/>
              <a:gd name="T13" fmla="*/ 865 h 978"/>
              <a:gd name="T14" fmla="*/ 1053 w 1990"/>
              <a:gd name="T15" fmla="*/ 966 h 978"/>
              <a:gd name="T16" fmla="*/ 445 w 1990"/>
              <a:gd name="T17" fmla="*/ 654 h 978"/>
              <a:gd name="T18" fmla="*/ 85 w 1990"/>
              <a:gd name="T19" fmla="*/ 722 h 978"/>
              <a:gd name="T20" fmla="*/ 47 w 1990"/>
              <a:gd name="T21" fmla="*/ 693 h 978"/>
              <a:gd name="T22" fmla="*/ 16 w 1990"/>
              <a:gd name="T23" fmla="*/ 759 h 978"/>
              <a:gd name="T24" fmla="*/ 85 w 1990"/>
              <a:gd name="T25" fmla="*/ 732 h 978"/>
              <a:gd name="T26" fmla="*/ 443 w 1990"/>
              <a:gd name="T27" fmla="*/ 665 h 978"/>
              <a:gd name="T28" fmla="*/ 1052 w 1990"/>
              <a:gd name="T29" fmla="*/ 978 h 978"/>
              <a:gd name="T30" fmla="*/ 1364 w 1990"/>
              <a:gd name="T31" fmla="*/ 875 h 978"/>
              <a:gd name="T32" fmla="*/ 1453 w 1990"/>
              <a:gd name="T33" fmla="*/ 843 h 978"/>
              <a:gd name="T34" fmla="*/ 1468 w 1990"/>
              <a:gd name="T35" fmla="*/ 837 h 978"/>
              <a:gd name="T36" fmla="*/ 1735 w 1990"/>
              <a:gd name="T37" fmla="*/ 727 h 978"/>
              <a:gd name="T38" fmla="*/ 1761 w 1990"/>
              <a:gd name="T39" fmla="*/ 181 h 978"/>
              <a:gd name="T40" fmla="*/ 1936 w 1990"/>
              <a:gd name="T41" fmla="*/ 52 h 978"/>
              <a:gd name="T42" fmla="*/ 1973 w 1990"/>
              <a:gd name="T43" fmla="*/ 65 h 978"/>
              <a:gd name="T44" fmla="*/ 1963 w 1990"/>
              <a:gd name="T45" fmla="*/ 24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90" h="978">
                <a:moveTo>
                  <a:pt x="1963" y="24"/>
                </a:moveTo>
                <a:cubicBezTo>
                  <a:pt x="1948" y="12"/>
                  <a:pt x="1922" y="0"/>
                  <a:pt x="1910" y="9"/>
                </a:cubicBezTo>
                <a:cubicBezTo>
                  <a:pt x="1903" y="16"/>
                  <a:pt x="1909" y="30"/>
                  <a:pt x="1926" y="45"/>
                </a:cubicBezTo>
                <a:cubicBezTo>
                  <a:pt x="1880" y="87"/>
                  <a:pt x="1821" y="131"/>
                  <a:pt x="1750" y="175"/>
                </a:cubicBezTo>
                <a:cubicBezTo>
                  <a:pt x="1793" y="400"/>
                  <a:pt x="1763" y="541"/>
                  <a:pt x="1725" y="719"/>
                </a:cubicBezTo>
                <a:cubicBezTo>
                  <a:pt x="1644" y="756"/>
                  <a:pt x="1557" y="792"/>
                  <a:pt x="1463" y="827"/>
                </a:cubicBezTo>
                <a:cubicBezTo>
                  <a:pt x="1429" y="840"/>
                  <a:pt x="1394" y="853"/>
                  <a:pt x="1360" y="865"/>
                </a:cubicBezTo>
                <a:cubicBezTo>
                  <a:pt x="1259" y="901"/>
                  <a:pt x="1157" y="935"/>
                  <a:pt x="1053" y="966"/>
                </a:cubicBezTo>
                <a:cubicBezTo>
                  <a:pt x="748" y="833"/>
                  <a:pt x="623" y="761"/>
                  <a:pt x="445" y="654"/>
                </a:cubicBezTo>
                <a:cubicBezTo>
                  <a:pt x="324" y="681"/>
                  <a:pt x="203" y="703"/>
                  <a:pt x="85" y="722"/>
                </a:cubicBezTo>
                <a:cubicBezTo>
                  <a:pt x="81" y="702"/>
                  <a:pt x="67" y="691"/>
                  <a:pt x="47" y="693"/>
                </a:cubicBezTo>
                <a:cubicBezTo>
                  <a:pt x="14" y="700"/>
                  <a:pt x="0" y="737"/>
                  <a:pt x="16" y="759"/>
                </a:cubicBezTo>
                <a:cubicBezTo>
                  <a:pt x="34" y="785"/>
                  <a:pt x="79" y="772"/>
                  <a:pt x="85" y="732"/>
                </a:cubicBezTo>
                <a:cubicBezTo>
                  <a:pt x="202" y="714"/>
                  <a:pt x="322" y="691"/>
                  <a:pt x="443" y="665"/>
                </a:cubicBezTo>
                <a:cubicBezTo>
                  <a:pt x="661" y="800"/>
                  <a:pt x="818" y="873"/>
                  <a:pt x="1052" y="978"/>
                </a:cubicBezTo>
                <a:cubicBezTo>
                  <a:pt x="1158" y="946"/>
                  <a:pt x="1262" y="912"/>
                  <a:pt x="1364" y="875"/>
                </a:cubicBezTo>
                <a:cubicBezTo>
                  <a:pt x="1394" y="865"/>
                  <a:pt x="1424" y="854"/>
                  <a:pt x="1453" y="843"/>
                </a:cubicBezTo>
                <a:cubicBezTo>
                  <a:pt x="1458" y="841"/>
                  <a:pt x="1463" y="839"/>
                  <a:pt x="1468" y="837"/>
                </a:cubicBezTo>
                <a:cubicBezTo>
                  <a:pt x="1564" y="801"/>
                  <a:pt x="1652" y="764"/>
                  <a:pt x="1735" y="727"/>
                </a:cubicBezTo>
                <a:cubicBezTo>
                  <a:pt x="1802" y="456"/>
                  <a:pt x="1784" y="334"/>
                  <a:pt x="1761" y="181"/>
                </a:cubicBezTo>
                <a:cubicBezTo>
                  <a:pt x="1831" y="137"/>
                  <a:pt x="1889" y="94"/>
                  <a:pt x="1936" y="52"/>
                </a:cubicBezTo>
                <a:cubicBezTo>
                  <a:pt x="1955" y="64"/>
                  <a:pt x="1968" y="65"/>
                  <a:pt x="1973" y="65"/>
                </a:cubicBezTo>
                <a:cubicBezTo>
                  <a:pt x="1990" y="62"/>
                  <a:pt x="1985" y="42"/>
                  <a:pt x="1963" y="24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7" name="Freeform 71"/>
          <p:cNvSpPr>
            <a:spLocks/>
          </p:cNvSpPr>
          <p:nvPr/>
        </p:nvSpPr>
        <p:spPr bwMode="auto">
          <a:xfrm flipH="1">
            <a:off x="7512025" y="4686308"/>
            <a:ext cx="0" cy="3175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8" name="Freeform 72"/>
          <p:cNvSpPr>
            <a:spLocks/>
          </p:cNvSpPr>
          <p:nvPr/>
        </p:nvSpPr>
        <p:spPr bwMode="auto">
          <a:xfrm flipH="1">
            <a:off x="7415188" y="4498982"/>
            <a:ext cx="2043123" cy="977901"/>
          </a:xfrm>
          <a:custGeom>
            <a:avLst/>
            <a:gdLst>
              <a:gd name="T0" fmla="*/ 816 w 891"/>
              <a:gd name="T1" fmla="*/ 10 h 426"/>
              <a:gd name="T2" fmla="*/ 837 w 891"/>
              <a:gd name="T3" fmla="*/ 81 h 426"/>
              <a:gd name="T4" fmla="*/ 811 w 891"/>
              <a:gd name="T5" fmla="*/ 198 h 426"/>
              <a:gd name="T6" fmla="*/ 586 w 891"/>
              <a:gd name="T7" fmla="*/ 290 h 426"/>
              <a:gd name="T8" fmla="*/ 483 w 891"/>
              <a:gd name="T9" fmla="*/ 328 h 426"/>
              <a:gd name="T10" fmla="*/ 222 w 891"/>
              <a:gd name="T11" fmla="*/ 415 h 426"/>
              <a:gd name="T12" fmla="*/ 88 w 891"/>
              <a:gd name="T13" fmla="*/ 356 h 426"/>
              <a:gd name="T14" fmla="*/ 53 w 891"/>
              <a:gd name="T15" fmla="*/ 340 h 426"/>
              <a:gd name="T16" fmla="*/ 88 w 891"/>
              <a:gd name="T17" fmla="*/ 356 h 426"/>
              <a:gd name="T18" fmla="*/ 93 w 891"/>
              <a:gd name="T19" fmla="*/ 328 h 426"/>
              <a:gd name="T20" fmla="*/ 34 w 891"/>
              <a:gd name="T21" fmla="*/ 297 h 426"/>
              <a:gd name="T22" fmla="*/ 3 w 891"/>
              <a:gd name="T23" fmla="*/ 332 h 426"/>
              <a:gd name="T24" fmla="*/ 81 w 891"/>
              <a:gd name="T25" fmla="*/ 365 h 426"/>
              <a:gd name="T26" fmla="*/ 221 w 891"/>
              <a:gd name="T27" fmla="*/ 426 h 426"/>
              <a:gd name="T28" fmla="*/ 488 w 891"/>
              <a:gd name="T29" fmla="*/ 338 h 426"/>
              <a:gd name="T30" fmla="*/ 578 w 891"/>
              <a:gd name="T31" fmla="*/ 305 h 426"/>
              <a:gd name="T32" fmla="*/ 592 w 891"/>
              <a:gd name="T33" fmla="*/ 300 h 426"/>
              <a:gd name="T34" fmla="*/ 822 w 891"/>
              <a:gd name="T35" fmla="*/ 206 h 426"/>
              <a:gd name="T36" fmla="*/ 849 w 891"/>
              <a:gd name="T37" fmla="*/ 83 h 426"/>
              <a:gd name="T38" fmla="*/ 849 w 891"/>
              <a:gd name="T39" fmla="*/ 82 h 426"/>
              <a:gd name="T40" fmla="*/ 849 w 891"/>
              <a:gd name="T41" fmla="*/ 81 h 426"/>
              <a:gd name="T42" fmla="*/ 849 w 891"/>
              <a:gd name="T43" fmla="*/ 80 h 426"/>
              <a:gd name="T44" fmla="*/ 849 w 891"/>
              <a:gd name="T45" fmla="*/ 79 h 426"/>
              <a:gd name="T46" fmla="*/ 849 w 891"/>
              <a:gd name="T47" fmla="*/ 79 h 426"/>
              <a:gd name="T48" fmla="*/ 849 w 891"/>
              <a:gd name="T49" fmla="*/ 79 h 426"/>
              <a:gd name="T50" fmla="*/ 849 w 891"/>
              <a:gd name="T51" fmla="*/ 79 h 426"/>
              <a:gd name="T52" fmla="*/ 849 w 891"/>
              <a:gd name="T53" fmla="*/ 80 h 426"/>
              <a:gd name="T54" fmla="*/ 849 w 891"/>
              <a:gd name="T55" fmla="*/ 81 h 426"/>
              <a:gd name="T56" fmla="*/ 849 w 891"/>
              <a:gd name="T57" fmla="*/ 82 h 426"/>
              <a:gd name="T58" fmla="*/ 849 w 891"/>
              <a:gd name="T59" fmla="*/ 83 h 426"/>
              <a:gd name="T60" fmla="*/ 877 w 891"/>
              <a:gd name="T61" fmla="*/ 32 h 426"/>
              <a:gd name="T62" fmla="*/ 816 w 891"/>
              <a:gd name="T63" fmla="*/ 1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91" h="426">
                <a:moveTo>
                  <a:pt x="816" y="10"/>
                </a:moveTo>
                <a:cubicBezTo>
                  <a:pt x="786" y="27"/>
                  <a:pt x="798" y="68"/>
                  <a:pt x="837" y="81"/>
                </a:cubicBezTo>
                <a:cubicBezTo>
                  <a:pt x="811" y="198"/>
                  <a:pt x="811" y="198"/>
                  <a:pt x="811" y="198"/>
                </a:cubicBezTo>
                <a:cubicBezTo>
                  <a:pt x="741" y="229"/>
                  <a:pt x="666" y="260"/>
                  <a:pt x="586" y="290"/>
                </a:cubicBezTo>
                <a:cubicBezTo>
                  <a:pt x="552" y="303"/>
                  <a:pt x="518" y="315"/>
                  <a:pt x="483" y="328"/>
                </a:cubicBezTo>
                <a:cubicBezTo>
                  <a:pt x="398" y="358"/>
                  <a:pt x="310" y="387"/>
                  <a:pt x="222" y="415"/>
                </a:cubicBezTo>
                <a:cubicBezTo>
                  <a:pt x="88" y="356"/>
                  <a:pt x="88" y="356"/>
                  <a:pt x="88" y="356"/>
                </a:cubicBezTo>
                <a:cubicBezTo>
                  <a:pt x="53" y="340"/>
                  <a:pt x="53" y="340"/>
                  <a:pt x="53" y="340"/>
                </a:cubicBezTo>
                <a:cubicBezTo>
                  <a:pt x="64" y="345"/>
                  <a:pt x="78" y="351"/>
                  <a:pt x="88" y="356"/>
                </a:cubicBezTo>
                <a:cubicBezTo>
                  <a:pt x="91" y="352"/>
                  <a:pt x="96" y="341"/>
                  <a:pt x="93" y="328"/>
                </a:cubicBezTo>
                <a:cubicBezTo>
                  <a:pt x="89" y="310"/>
                  <a:pt x="68" y="289"/>
                  <a:pt x="34" y="297"/>
                </a:cubicBezTo>
                <a:cubicBezTo>
                  <a:pt x="10" y="305"/>
                  <a:pt x="5" y="322"/>
                  <a:pt x="3" y="332"/>
                </a:cubicBezTo>
                <a:cubicBezTo>
                  <a:pt x="0" y="367"/>
                  <a:pt x="47" y="393"/>
                  <a:pt x="81" y="365"/>
                </a:cubicBezTo>
                <a:cubicBezTo>
                  <a:pt x="221" y="426"/>
                  <a:pt x="221" y="426"/>
                  <a:pt x="221" y="426"/>
                </a:cubicBezTo>
                <a:cubicBezTo>
                  <a:pt x="311" y="398"/>
                  <a:pt x="401" y="369"/>
                  <a:pt x="488" y="338"/>
                </a:cubicBezTo>
                <a:cubicBezTo>
                  <a:pt x="519" y="327"/>
                  <a:pt x="548" y="316"/>
                  <a:pt x="578" y="305"/>
                </a:cubicBezTo>
                <a:cubicBezTo>
                  <a:pt x="583" y="303"/>
                  <a:pt x="587" y="301"/>
                  <a:pt x="592" y="300"/>
                </a:cubicBezTo>
                <a:cubicBezTo>
                  <a:pt x="673" y="269"/>
                  <a:pt x="750" y="237"/>
                  <a:pt x="822" y="206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9" y="82"/>
                  <a:pt x="849" y="82"/>
                  <a:pt x="849" y="82"/>
                </a:cubicBezTo>
                <a:cubicBezTo>
                  <a:pt x="849" y="82"/>
                  <a:pt x="849" y="81"/>
                  <a:pt x="849" y="81"/>
                </a:cubicBezTo>
                <a:cubicBezTo>
                  <a:pt x="849" y="81"/>
                  <a:pt x="849" y="80"/>
                  <a:pt x="849" y="80"/>
                </a:cubicBezTo>
                <a:cubicBezTo>
                  <a:pt x="849" y="80"/>
                  <a:pt x="849" y="79"/>
                  <a:pt x="849" y="79"/>
                </a:cubicBezTo>
                <a:cubicBezTo>
                  <a:pt x="849" y="79"/>
                  <a:pt x="849" y="79"/>
                  <a:pt x="849" y="79"/>
                </a:cubicBezTo>
                <a:cubicBezTo>
                  <a:pt x="849" y="79"/>
                  <a:pt x="849" y="79"/>
                  <a:pt x="849" y="79"/>
                </a:cubicBezTo>
                <a:cubicBezTo>
                  <a:pt x="849" y="79"/>
                  <a:pt x="849" y="79"/>
                  <a:pt x="849" y="79"/>
                </a:cubicBezTo>
                <a:cubicBezTo>
                  <a:pt x="849" y="79"/>
                  <a:pt x="849" y="80"/>
                  <a:pt x="849" y="80"/>
                </a:cubicBezTo>
                <a:cubicBezTo>
                  <a:pt x="849" y="80"/>
                  <a:pt x="849" y="81"/>
                  <a:pt x="849" y="81"/>
                </a:cubicBezTo>
                <a:cubicBezTo>
                  <a:pt x="849" y="81"/>
                  <a:pt x="849" y="82"/>
                  <a:pt x="849" y="82"/>
                </a:cubicBezTo>
                <a:cubicBezTo>
                  <a:pt x="849" y="82"/>
                  <a:pt x="849" y="83"/>
                  <a:pt x="849" y="83"/>
                </a:cubicBezTo>
                <a:cubicBezTo>
                  <a:pt x="881" y="83"/>
                  <a:pt x="891" y="55"/>
                  <a:pt x="877" y="32"/>
                </a:cubicBezTo>
                <a:cubicBezTo>
                  <a:pt x="867" y="17"/>
                  <a:pt x="841" y="0"/>
                  <a:pt x="816" y="1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9" name="Freeform 73"/>
          <p:cNvSpPr>
            <a:spLocks/>
          </p:cNvSpPr>
          <p:nvPr/>
        </p:nvSpPr>
        <p:spPr bwMode="auto">
          <a:xfrm flipH="1">
            <a:off x="7512025" y="467995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0" name="Freeform 74"/>
          <p:cNvSpPr>
            <a:spLocks/>
          </p:cNvSpPr>
          <p:nvPr/>
        </p:nvSpPr>
        <p:spPr bwMode="auto">
          <a:xfrm flipH="1">
            <a:off x="7512025" y="4683133"/>
            <a:ext cx="0" cy="1588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1" name="Freeform 75"/>
          <p:cNvSpPr>
            <a:spLocks/>
          </p:cNvSpPr>
          <p:nvPr/>
        </p:nvSpPr>
        <p:spPr bwMode="auto">
          <a:xfrm flipH="1">
            <a:off x="7156423" y="2430467"/>
            <a:ext cx="1108081" cy="776289"/>
          </a:xfrm>
          <a:custGeom>
            <a:avLst/>
            <a:gdLst>
              <a:gd name="T0" fmla="*/ 356 w 483"/>
              <a:gd name="T1" fmla="*/ 0 h 338"/>
              <a:gd name="T2" fmla="*/ 472 w 483"/>
              <a:gd name="T3" fmla="*/ 93 h 338"/>
              <a:gd name="T4" fmla="*/ 259 w 483"/>
              <a:gd name="T5" fmla="*/ 53 h 338"/>
              <a:gd name="T6" fmla="*/ 61 w 483"/>
              <a:gd name="T7" fmla="*/ 296 h 338"/>
              <a:gd name="T8" fmla="*/ 12 w 483"/>
              <a:gd name="T9" fmla="*/ 287 h 338"/>
              <a:gd name="T10" fmla="*/ 10 w 483"/>
              <a:gd name="T11" fmla="*/ 289 h 338"/>
              <a:gd name="T12" fmla="*/ 77 w 483"/>
              <a:gd name="T13" fmla="*/ 334 h 338"/>
              <a:gd name="T14" fmla="*/ 70 w 483"/>
              <a:gd name="T15" fmla="*/ 301 h 338"/>
              <a:gd name="T16" fmla="*/ 269 w 483"/>
              <a:gd name="T17" fmla="*/ 58 h 338"/>
              <a:gd name="T18" fmla="*/ 483 w 483"/>
              <a:gd name="T19" fmla="*/ 98 h 338"/>
              <a:gd name="T20" fmla="*/ 356 w 483"/>
              <a:gd name="T21" fmla="*/ 0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3" h="338">
                <a:moveTo>
                  <a:pt x="356" y="0"/>
                </a:moveTo>
                <a:cubicBezTo>
                  <a:pt x="415" y="25"/>
                  <a:pt x="453" y="57"/>
                  <a:pt x="472" y="93"/>
                </a:cubicBezTo>
                <a:cubicBezTo>
                  <a:pt x="403" y="76"/>
                  <a:pt x="392" y="75"/>
                  <a:pt x="259" y="53"/>
                </a:cubicBezTo>
                <a:cubicBezTo>
                  <a:pt x="259" y="124"/>
                  <a:pt x="191" y="208"/>
                  <a:pt x="61" y="296"/>
                </a:cubicBezTo>
                <a:cubicBezTo>
                  <a:pt x="41" y="285"/>
                  <a:pt x="22" y="282"/>
                  <a:pt x="12" y="287"/>
                </a:cubicBezTo>
                <a:cubicBezTo>
                  <a:pt x="11" y="288"/>
                  <a:pt x="10" y="289"/>
                  <a:pt x="10" y="289"/>
                </a:cubicBezTo>
                <a:cubicBezTo>
                  <a:pt x="0" y="305"/>
                  <a:pt x="50" y="338"/>
                  <a:pt x="77" y="334"/>
                </a:cubicBezTo>
                <a:cubicBezTo>
                  <a:pt x="91" y="331"/>
                  <a:pt x="93" y="318"/>
                  <a:pt x="70" y="301"/>
                </a:cubicBezTo>
                <a:cubicBezTo>
                  <a:pt x="200" y="214"/>
                  <a:pt x="269" y="129"/>
                  <a:pt x="269" y="58"/>
                </a:cubicBezTo>
                <a:cubicBezTo>
                  <a:pt x="356" y="71"/>
                  <a:pt x="358" y="71"/>
                  <a:pt x="483" y="98"/>
                </a:cubicBezTo>
                <a:cubicBezTo>
                  <a:pt x="463" y="60"/>
                  <a:pt x="421" y="27"/>
                  <a:pt x="356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2" name="Freeform 76"/>
          <p:cNvSpPr>
            <a:spLocks/>
          </p:cNvSpPr>
          <p:nvPr/>
        </p:nvSpPr>
        <p:spPr bwMode="auto">
          <a:xfrm flipH="1">
            <a:off x="7446937" y="2417767"/>
            <a:ext cx="33338" cy="12700"/>
          </a:xfrm>
          <a:custGeom>
            <a:avLst/>
            <a:gdLst>
              <a:gd name="T0" fmla="*/ 0 w 14"/>
              <a:gd name="T1" fmla="*/ 0 h 6"/>
              <a:gd name="T2" fmla="*/ 14 w 14"/>
              <a:gd name="T3" fmla="*/ 6 h 6"/>
              <a:gd name="T4" fmla="*/ 12 w 14"/>
              <a:gd name="T5" fmla="*/ 5 h 6"/>
              <a:gd name="T6" fmla="*/ 0 w 14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6">
                <a:moveTo>
                  <a:pt x="0" y="0"/>
                </a:moveTo>
                <a:cubicBezTo>
                  <a:pt x="5" y="2"/>
                  <a:pt x="10" y="4"/>
                  <a:pt x="14" y="6"/>
                </a:cubicBezTo>
                <a:cubicBezTo>
                  <a:pt x="13" y="6"/>
                  <a:pt x="13" y="5"/>
                  <a:pt x="12" y="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3" name="Freeform 77"/>
          <p:cNvSpPr>
            <a:spLocks/>
          </p:cNvSpPr>
          <p:nvPr/>
        </p:nvSpPr>
        <p:spPr bwMode="auto">
          <a:xfrm flipH="1">
            <a:off x="6259481" y="2968630"/>
            <a:ext cx="881067" cy="346075"/>
          </a:xfrm>
          <a:custGeom>
            <a:avLst/>
            <a:gdLst>
              <a:gd name="T0" fmla="*/ 304 w 384"/>
              <a:gd name="T1" fmla="*/ 7 h 151"/>
              <a:gd name="T2" fmla="*/ 294 w 384"/>
              <a:gd name="T3" fmla="*/ 0 h 151"/>
              <a:gd name="T4" fmla="*/ 375 w 384"/>
              <a:gd name="T5" fmla="*/ 94 h 151"/>
              <a:gd name="T6" fmla="*/ 105 w 384"/>
              <a:gd name="T7" fmla="*/ 9 h 151"/>
              <a:gd name="T8" fmla="*/ 53 w 384"/>
              <a:gd name="T9" fmla="*/ 106 h 151"/>
              <a:gd name="T10" fmla="*/ 10 w 384"/>
              <a:gd name="T11" fmla="*/ 98 h 151"/>
              <a:gd name="T12" fmla="*/ 77 w 384"/>
              <a:gd name="T13" fmla="*/ 149 h 151"/>
              <a:gd name="T14" fmla="*/ 63 w 384"/>
              <a:gd name="T15" fmla="*/ 112 h 151"/>
              <a:gd name="T16" fmla="*/ 114 w 384"/>
              <a:gd name="T17" fmla="*/ 15 h 151"/>
              <a:gd name="T18" fmla="*/ 384 w 384"/>
              <a:gd name="T19" fmla="*/ 102 h 151"/>
              <a:gd name="T20" fmla="*/ 304 w 384"/>
              <a:gd name="T21" fmla="*/ 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4" h="151">
                <a:moveTo>
                  <a:pt x="304" y="7"/>
                </a:moveTo>
                <a:cubicBezTo>
                  <a:pt x="294" y="0"/>
                  <a:pt x="294" y="0"/>
                  <a:pt x="294" y="0"/>
                </a:cubicBezTo>
                <a:cubicBezTo>
                  <a:pt x="336" y="28"/>
                  <a:pt x="362" y="60"/>
                  <a:pt x="375" y="94"/>
                </a:cubicBezTo>
                <a:cubicBezTo>
                  <a:pt x="260" y="50"/>
                  <a:pt x="254" y="49"/>
                  <a:pt x="105" y="9"/>
                </a:cubicBezTo>
                <a:cubicBezTo>
                  <a:pt x="97" y="39"/>
                  <a:pt x="79" y="72"/>
                  <a:pt x="53" y="106"/>
                </a:cubicBezTo>
                <a:cubicBezTo>
                  <a:pt x="33" y="95"/>
                  <a:pt x="17" y="92"/>
                  <a:pt x="10" y="98"/>
                </a:cubicBezTo>
                <a:cubicBezTo>
                  <a:pt x="0" y="114"/>
                  <a:pt x="54" y="151"/>
                  <a:pt x="77" y="149"/>
                </a:cubicBezTo>
                <a:cubicBezTo>
                  <a:pt x="91" y="147"/>
                  <a:pt x="91" y="133"/>
                  <a:pt x="63" y="112"/>
                </a:cubicBezTo>
                <a:cubicBezTo>
                  <a:pt x="89" y="78"/>
                  <a:pt x="106" y="46"/>
                  <a:pt x="114" y="15"/>
                </a:cubicBezTo>
                <a:cubicBezTo>
                  <a:pt x="260" y="54"/>
                  <a:pt x="260" y="54"/>
                  <a:pt x="384" y="102"/>
                </a:cubicBezTo>
                <a:cubicBezTo>
                  <a:pt x="372" y="67"/>
                  <a:pt x="346" y="35"/>
                  <a:pt x="304" y="7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4" name="Freeform 78"/>
          <p:cNvSpPr>
            <a:spLocks/>
          </p:cNvSpPr>
          <p:nvPr/>
        </p:nvSpPr>
        <p:spPr bwMode="auto">
          <a:xfrm flipH="1">
            <a:off x="6518245" y="3149606"/>
            <a:ext cx="7938" cy="1588"/>
          </a:xfrm>
          <a:custGeom>
            <a:avLst/>
            <a:gdLst>
              <a:gd name="T0" fmla="*/ 3 w 3"/>
              <a:gd name="T1" fmla="*/ 1 h 1"/>
              <a:gd name="T2" fmla="*/ 0 w 3"/>
              <a:gd name="T3" fmla="*/ 0 h 1"/>
              <a:gd name="T4" fmla="*/ 3 w 3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1">
                <a:moveTo>
                  <a:pt x="3" y="1"/>
                </a:moveTo>
                <a:cubicBezTo>
                  <a:pt x="3" y="1"/>
                  <a:pt x="1" y="1"/>
                  <a:pt x="0" y="0"/>
                </a:cubicBezTo>
                <a:cubicBezTo>
                  <a:pt x="1" y="0"/>
                  <a:pt x="2" y="1"/>
                  <a:pt x="3" y="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5" name="Freeform 79"/>
          <p:cNvSpPr>
            <a:spLocks/>
          </p:cNvSpPr>
          <p:nvPr/>
        </p:nvSpPr>
        <p:spPr bwMode="auto">
          <a:xfrm flipH="1">
            <a:off x="6526182" y="3149606"/>
            <a:ext cx="1588" cy="0"/>
          </a:xfrm>
          <a:custGeom>
            <a:avLst/>
            <a:gdLst>
              <a:gd name="T0" fmla="*/ 1 w 1"/>
              <a:gd name="T1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1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6" name="Freeform 80"/>
          <p:cNvSpPr>
            <a:spLocks/>
          </p:cNvSpPr>
          <p:nvPr/>
        </p:nvSpPr>
        <p:spPr bwMode="auto">
          <a:xfrm flipH="1">
            <a:off x="6140418" y="3057530"/>
            <a:ext cx="517528" cy="246063"/>
          </a:xfrm>
          <a:custGeom>
            <a:avLst/>
            <a:gdLst>
              <a:gd name="T0" fmla="*/ 150 w 226"/>
              <a:gd name="T1" fmla="*/ 7 h 107"/>
              <a:gd name="T2" fmla="*/ 140 w 226"/>
              <a:gd name="T3" fmla="*/ 0 h 107"/>
              <a:gd name="T4" fmla="*/ 217 w 226"/>
              <a:gd name="T5" fmla="*/ 99 h 107"/>
              <a:gd name="T6" fmla="*/ 61 w 226"/>
              <a:gd name="T7" fmla="*/ 41 h 107"/>
              <a:gd name="T8" fmla="*/ 58 w 226"/>
              <a:gd name="T9" fmla="*/ 40 h 107"/>
              <a:gd name="T10" fmla="*/ 58 w 226"/>
              <a:gd name="T11" fmla="*/ 40 h 107"/>
              <a:gd name="T12" fmla="*/ 58 w 226"/>
              <a:gd name="T13" fmla="*/ 40 h 107"/>
              <a:gd name="T14" fmla="*/ 58 w 226"/>
              <a:gd name="T15" fmla="*/ 40 h 107"/>
              <a:gd name="T16" fmla="*/ 61 w 226"/>
              <a:gd name="T17" fmla="*/ 41 h 107"/>
              <a:gd name="T18" fmla="*/ 42 w 226"/>
              <a:gd name="T19" fmla="*/ 26 h 107"/>
              <a:gd name="T20" fmla="*/ 0 w 226"/>
              <a:gd name="T21" fmla="*/ 13 h 107"/>
              <a:gd name="T22" fmla="*/ 69 w 226"/>
              <a:gd name="T23" fmla="*/ 63 h 107"/>
              <a:gd name="T24" fmla="*/ 68 w 226"/>
              <a:gd name="T25" fmla="*/ 48 h 107"/>
              <a:gd name="T26" fmla="*/ 226 w 226"/>
              <a:gd name="T27" fmla="*/ 107 h 107"/>
              <a:gd name="T28" fmla="*/ 150 w 226"/>
              <a:gd name="T29" fmla="*/ 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07">
                <a:moveTo>
                  <a:pt x="150" y="7"/>
                </a:moveTo>
                <a:cubicBezTo>
                  <a:pt x="140" y="0"/>
                  <a:pt x="140" y="0"/>
                  <a:pt x="140" y="0"/>
                </a:cubicBezTo>
                <a:cubicBezTo>
                  <a:pt x="181" y="29"/>
                  <a:pt x="206" y="63"/>
                  <a:pt x="217" y="99"/>
                </a:cubicBezTo>
                <a:cubicBezTo>
                  <a:pt x="171" y="80"/>
                  <a:pt x="108" y="57"/>
                  <a:pt x="61" y="41"/>
                </a:cubicBezTo>
                <a:cubicBezTo>
                  <a:pt x="60" y="41"/>
                  <a:pt x="59" y="40"/>
                  <a:pt x="58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7" y="40"/>
                  <a:pt x="58" y="40"/>
                  <a:pt x="58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1"/>
                  <a:pt x="61" y="41"/>
                  <a:pt x="61" y="41"/>
                </a:cubicBezTo>
                <a:cubicBezTo>
                  <a:pt x="58" y="38"/>
                  <a:pt x="52" y="33"/>
                  <a:pt x="42" y="26"/>
                </a:cubicBezTo>
                <a:cubicBezTo>
                  <a:pt x="26" y="16"/>
                  <a:pt x="3" y="5"/>
                  <a:pt x="0" y="13"/>
                </a:cubicBezTo>
                <a:cubicBezTo>
                  <a:pt x="0" y="28"/>
                  <a:pt x="51" y="62"/>
                  <a:pt x="69" y="63"/>
                </a:cubicBezTo>
                <a:cubicBezTo>
                  <a:pt x="73" y="63"/>
                  <a:pt x="80" y="62"/>
                  <a:pt x="68" y="48"/>
                </a:cubicBezTo>
                <a:cubicBezTo>
                  <a:pt x="116" y="64"/>
                  <a:pt x="179" y="88"/>
                  <a:pt x="226" y="107"/>
                </a:cubicBezTo>
                <a:cubicBezTo>
                  <a:pt x="216" y="70"/>
                  <a:pt x="190" y="37"/>
                  <a:pt x="150" y="7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7" name="Freeform 81"/>
          <p:cNvSpPr>
            <a:spLocks/>
          </p:cNvSpPr>
          <p:nvPr/>
        </p:nvSpPr>
        <p:spPr bwMode="auto">
          <a:xfrm flipH="1">
            <a:off x="6048343" y="3124206"/>
            <a:ext cx="2030423" cy="2682879"/>
          </a:xfrm>
          <a:custGeom>
            <a:avLst/>
            <a:gdLst>
              <a:gd name="T0" fmla="*/ 885 w 885"/>
              <a:gd name="T1" fmla="*/ 128 h 1169"/>
              <a:gd name="T2" fmla="*/ 808 w 885"/>
              <a:gd name="T3" fmla="*/ 8 h 1169"/>
              <a:gd name="T4" fmla="*/ 798 w 885"/>
              <a:gd name="T5" fmla="*/ 0 h 1169"/>
              <a:gd name="T6" fmla="*/ 876 w 885"/>
              <a:gd name="T7" fmla="*/ 119 h 1169"/>
              <a:gd name="T8" fmla="*/ 723 w 885"/>
              <a:gd name="T9" fmla="*/ 62 h 1169"/>
              <a:gd name="T10" fmla="*/ 688 w 885"/>
              <a:gd name="T11" fmla="*/ 144 h 1169"/>
              <a:gd name="T12" fmla="*/ 758 w 885"/>
              <a:gd name="T13" fmla="*/ 262 h 1169"/>
              <a:gd name="T14" fmla="*/ 537 w 885"/>
              <a:gd name="T15" fmla="*/ 452 h 1169"/>
              <a:gd name="T16" fmla="*/ 513 w 885"/>
              <a:gd name="T17" fmla="*/ 944 h 1169"/>
              <a:gd name="T18" fmla="*/ 103 w 885"/>
              <a:gd name="T19" fmla="*/ 1121 h 1169"/>
              <a:gd name="T20" fmla="*/ 0 w 885"/>
              <a:gd name="T21" fmla="*/ 1159 h 1169"/>
              <a:gd name="T22" fmla="*/ 5 w 885"/>
              <a:gd name="T23" fmla="*/ 1169 h 1169"/>
              <a:gd name="T24" fmla="*/ 86 w 885"/>
              <a:gd name="T25" fmla="*/ 1139 h 1169"/>
              <a:gd name="T26" fmla="*/ 108 w 885"/>
              <a:gd name="T27" fmla="*/ 1131 h 1169"/>
              <a:gd name="T28" fmla="*/ 523 w 885"/>
              <a:gd name="T29" fmla="*/ 952 h 1169"/>
              <a:gd name="T30" fmla="*/ 548 w 885"/>
              <a:gd name="T31" fmla="*/ 458 h 1169"/>
              <a:gd name="T32" fmla="*/ 768 w 885"/>
              <a:gd name="T33" fmla="*/ 268 h 1169"/>
              <a:gd name="T34" fmla="*/ 698 w 885"/>
              <a:gd name="T35" fmla="*/ 150 h 1169"/>
              <a:gd name="T36" fmla="*/ 732 w 885"/>
              <a:gd name="T37" fmla="*/ 70 h 1169"/>
              <a:gd name="T38" fmla="*/ 885 w 885"/>
              <a:gd name="T39" fmla="*/ 128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85" h="1169">
                <a:moveTo>
                  <a:pt x="885" y="128"/>
                </a:moveTo>
                <a:cubicBezTo>
                  <a:pt x="880" y="83"/>
                  <a:pt x="854" y="43"/>
                  <a:pt x="808" y="8"/>
                </a:cubicBezTo>
                <a:cubicBezTo>
                  <a:pt x="798" y="0"/>
                  <a:pt x="798" y="0"/>
                  <a:pt x="798" y="0"/>
                </a:cubicBezTo>
                <a:cubicBezTo>
                  <a:pt x="845" y="35"/>
                  <a:pt x="870" y="75"/>
                  <a:pt x="876" y="119"/>
                </a:cubicBezTo>
                <a:cubicBezTo>
                  <a:pt x="831" y="101"/>
                  <a:pt x="770" y="79"/>
                  <a:pt x="723" y="62"/>
                </a:cubicBezTo>
                <a:cubicBezTo>
                  <a:pt x="718" y="89"/>
                  <a:pt x="706" y="116"/>
                  <a:pt x="688" y="144"/>
                </a:cubicBezTo>
                <a:cubicBezTo>
                  <a:pt x="711" y="179"/>
                  <a:pt x="737" y="227"/>
                  <a:pt x="758" y="262"/>
                </a:cubicBezTo>
                <a:cubicBezTo>
                  <a:pt x="709" y="323"/>
                  <a:pt x="635" y="387"/>
                  <a:pt x="537" y="452"/>
                </a:cubicBezTo>
                <a:cubicBezTo>
                  <a:pt x="562" y="671"/>
                  <a:pt x="548" y="745"/>
                  <a:pt x="513" y="944"/>
                </a:cubicBezTo>
                <a:cubicBezTo>
                  <a:pt x="392" y="1004"/>
                  <a:pt x="255" y="1063"/>
                  <a:pt x="103" y="1121"/>
                </a:cubicBezTo>
                <a:cubicBezTo>
                  <a:pt x="69" y="1134"/>
                  <a:pt x="35" y="1146"/>
                  <a:pt x="0" y="1159"/>
                </a:cubicBezTo>
                <a:cubicBezTo>
                  <a:pt x="2" y="1162"/>
                  <a:pt x="3" y="1166"/>
                  <a:pt x="5" y="1169"/>
                </a:cubicBezTo>
                <a:cubicBezTo>
                  <a:pt x="32" y="1159"/>
                  <a:pt x="59" y="1149"/>
                  <a:pt x="86" y="1139"/>
                </a:cubicBezTo>
                <a:cubicBezTo>
                  <a:pt x="93" y="1137"/>
                  <a:pt x="101" y="1134"/>
                  <a:pt x="108" y="1131"/>
                </a:cubicBezTo>
                <a:cubicBezTo>
                  <a:pt x="262" y="1073"/>
                  <a:pt x="401" y="1012"/>
                  <a:pt x="523" y="952"/>
                </a:cubicBezTo>
                <a:cubicBezTo>
                  <a:pt x="571" y="704"/>
                  <a:pt x="564" y="637"/>
                  <a:pt x="548" y="458"/>
                </a:cubicBezTo>
                <a:cubicBezTo>
                  <a:pt x="645" y="393"/>
                  <a:pt x="719" y="329"/>
                  <a:pt x="768" y="268"/>
                </a:cubicBezTo>
                <a:cubicBezTo>
                  <a:pt x="749" y="232"/>
                  <a:pt x="719" y="185"/>
                  <a:pt x="698" y="150"/>
                </a:cubicBezTo>
                <a:cubicBezTo>
                  <a:pt x="715" y="122"/>
                  <a:pt x="727" y="96"/>
                  <a:pt x="732" y="70"/>
                </a:cubicBezTo>
                <a:cubicBezTo>
                  <a:pt x="779" y="86"/>
                  <a:pt x="840" y="109"/>
                  <a:pt x="885" y="12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8" name="Freeform 82"/>
          <p:cNvSpPr>
            <a:spLocks/>
          </p:cNvSpPr>
          <p:nvPr/>
        </p:nvSpPr>
        <p:spPr bwMode="auto">
          <a:xfrm flipH="1">
            <a:off x="9164622" y="2517780"/>
            <a:ext cx="1700221" cy="700088"/>
          </a:xfrm>
          <a:custGeom>
            <a:avLst/>
            <a:gdLst>
              <a:gd name="T0" fmla="*/ 709 w 741"/>
              <a:gd name="T1" fmla="*/ 18 h 305"/>
              <a:gd name="T2" fmla="*/ 657 w 741"/>
              <a:gd name="T3" fmla="*/ 11 h 305"/>
              <a:gd name="T4" fmla="*/ 659 w 741"/>
              <a:gd name="T5" fmla="*/ 17 h 305"/>
              <a:gd name="T6" fmla="*/ 520 w 741"/>
              <a:gd name="T7" fmla="*/ 0 h 305"/>
              <a:gd name="T8" fmla="*/ 461 w 741"/>
              <a:gd name="T9" fmla="*/ 33 h 305"/>
              <a:gd name="T10" fmla="*/ 396 w 741"/>
              <a:gd name="T11" fmla="*/ 21 h 305"/>
              <a:gd name="T12" fmla="*/ 395 w 741"/>
              <a:gd name="T13" fmla="*/ 20 h 305"/>
              <a:gd name="T14" fmla="*/ 301 w 741"/>
              <a:gd name="T15" fmla="*/ 60 h 305"/>
              <a:gd name="T16" fmla="*/ 268 w 741"/>
              <a:gd name="T17" fmla="*/ 72 h 305"/>
              <a:gd name="T18" fmla="*/ 162 w 741"/>
              <a:gd name="T19" fmla="*/ 106 h 305"/>
              <a:gd name="T20" fmla="*/ 158 w 741"/>
              <a:gd name="T21" fmla="*/ 144 h 305"/>
              <a:gd name="T22" fmla="*/ 69 w 741"/>
              <a:gd name="T23" fmla="*/ 166 h 305"/>
              <a:gd name="T24" fmla="*/ 32 w 741"/>
              <a:gd name="T25" fmla="*/ 248 h 305"/>
              <a:gd name="T26" fmla="*/ 21 w 741"/>
              <a:gd name="T27" fmla="*/ 245 h 305"/>
              <a:gd name="T28" fmla="*/ 12 w 741"/>
              <a:gd name="T29" fmla="*/ 293 h 305"/>
              <a:gd name="T30" fmla="*/ 40 w 741"/>
              <a:gd name="T31" fmla="*/ 270 h 305"/>
              <a:gd name="T32" fmla="*/ 35 w 741"/>
              <a:gd name="T33" fmla="*/ 252 h 305"/>
              <a:gd name="T34" fmla="*/ 71 w 741"/>
              <a:gd name="T35" fmla="*/ 171 h 305"/>
              <a:gd name="T36" fmla="*/ 162 w 741"/>
              <a:gd name="T37" fmla="*/ 149 h 305"/>
              <a:gd name="T38" fmla="*/ 166 w 741"/>
              <a:gd name="T39" fmla="*/ 111 h 305"/>
              <a:gd name="T40" fmla="*/ 273 w 741"/>
              <a:gd name="T41" fmla="*/ 77 h 305"/>
              <a:gd name="T42" fmla="*/ 307 w 741"/>
              <a:gd name="T43" fmla="*/ 64 h 305"/>
              <a:gd name="T44" fmla="*/ 309 w 741"/>
              <a:gd name="T45" fmla="*/ 64 h 305"/>
              <a:gd name="T46" fmla="*/ 402 w 741"/>
              <a:gd name="T47" fmla="*/ 24 h 305"/>
              <a:gd name="T48" fmla="*/ 467 w 741"/>
              <a:gd name="T49" fmla="*/ 36 h 305"/>
              <a:gd name="T50" fmla="*/ 468 w 741"/>
              <a:gd name="T51" fmla="*/ 37 h 305"/>
              <a:gd name="T52" fmla="*/ 529 w 741"/>
              <a:gd name="T53" fmla="*/ 3 h 305"/>
              <a:gd name="T54" fmla="*/ 664 w 741"/>
              <a:gd name="T55" fmla="*/ 21 h 305"/>
              <a:gd name="T56" fmla="*/ 697 w 741"/>
              <a:gd name="T57" fmla="*/ 25 h 305"/>
              <a:gd name="T58" fmla="*/ 664 w 741"/>
              <a:gd name="T59" fmla="*/ 21 h 305"/>
              <a:gd name="T60" fmla="*/ 733 w 741"/>
              <a:gd name="T61" fmla="*/ 37 h 305"/>
              <a:gd name="T62" fmla="*/ 709 w 741"/>
              <a:gd name="T63" fmla="*/ 18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41" h="305">
                <a:moveTo>
                  <a:pt x="709" y="18"/>
                </a:moveTo>
                <a:cubicBezTo>
                  <a:pt x="693" y="13"/>
                  <a:pt x="665" y="7"/>
                  <a:pt x="657" y="11"/>
                </a:cubicBezTo>
                <a:cubicBezTo>
                  <a:pt x="655" y="13"/>
                  <a:pt x="656" y="14"/>
                  <a:pt x="659" y="17"/>
                </a:cubicBezTo>
                <a:cubicBezTo>
                  <a:pt x="617" y="12"/>
                  <a:pt x="562" y="5"/>
                  <a:pt x="520" y="0"/>
                </a:cubicBezTo>
                <a:cubicBezTo>
                  <a:pt x="502" y="11"/>
                  <a:pt x="483" y="22"/>
                  <a:pt x="461" y="33"/>
                </a:cubicBezTo>
                <a:cubicBezTo>
                  <a:pt x="407" y="22"/>
                  <a:pt x="407" y="22"/>
                  <a:pt x="396" y="21"/>
                </a:cubicBezTo>
                <a:cubicBezTo>
                  <a:pt x="395" y="20"/>
                  <a:pt x="395" y="20"/>
                  <a:pt x="395" y="20"/>
                </a:cubicBezTo>
                <a:cubicBezTo>
                  <a:pt x="367" y="34"/>
                  <a:pt x="335" y="47"/>
                  <a:pt x="301" y="60"/>
                </a:cubicBezTo>
                <a:cubicBezTo>
                  <a:pt x="290" y="64"/>
                  <a:pt x="279" y="68"/>
                  <a:pt x="268" y="72"/>
                </a:cubicBezTo>
                <a:cubicBezTo>
                  <a:pt x="233" y="85"/>
                  <a:pt x="198" y="96"/>
                  <a:pt x="162" y="106"/>
                </a:cubicBezTo>
                <a:cubicBezTo>
                  <a:pt x="159" y="118"/>
                  <a:pt x="159" y="131"/>
                  <a:pt x="158" y="144"/>
                </a:cubicBezTo>
                <a:cubicBezTo>
                  <a:pt x="128" y="152"/>
                  <a:pt x="98" y="159"/>
                  <a:pt x="69" y="166"/>
                </a:cubicBezTo>
                <a:cubicBezTo>
                  <a:pt x="59" y="191"/>
                  <a:pt x="43" y="223"/>
                  <a:pt x="32" y="248"/>
                </a:cubicBezTo>
                <a:cubicBezTo>
                  <a:pt x="28" y="245"/>
                  <a:pt x="25" y="244"/>
                  <a:pt x="21" y="245"/>
                </a:cubicBezTo>
                <a:cubicBezTo>
                  <a:pt x="3" y="250"/>
                  <a:pt x="0" y="282"/>
                  <a:pt x="12" y="293"/>
                </a:cubicBezTo>
                <a:cubicBezTo>
                  <a:pt x="24" y="305"/>
                  <a:pt x="41" y="291"/>
                  <a:pt x="40" y="270"/>
                </a:cubicBezTo>
                <a:cubicBezTo>
                  <a:pt x="40" y="260"/>
                  <a:pt x="37" y="254"/>
                  <a:pt x="35" y="252"/>
                </a:cubicBezTo>
                <a:cubicBezTo>
                  <a:pt x="47" y="228"/>
                  <a:pt x="61" y="196"/>
                  <a:pt x="71" y="171"/>
                </a:cubicBezTo>
                <a:cubicBezTo>
                  <a:pt x="102" y="165"/>
                  <a:pt x="132" y="157"/>
                  <a:pt x="162" y="149"/>
                </a:cubicBezTo>
                <a:cubicBezTo>
                  <a:pt x="164" y="136"/>
                  <a:pt x="164" y="123"/>
                  <a:pt x="166" y="111"/>
                </a:cubicBezTo>
                <a:cubicBezTo>
                  <a:pt x="202" y="101"/>
                  <a:pt x="238" y="89"/>
                  <a:pt x="273" y="77"/>
                </a:cubicBezTo>
                <a:cubicBezTo>
                  <a:pt x="285" y="73"/>
                  <a:pt x="296" y="69"/>
                  <a:pt x="307" y="64"/>
                </a:cubicBezTo>
                <a:cubicBezTo>
                  <a:pt x="308" y="64"/>
                  <a:pt x="308" y="64"/>
                  <a:pt x="309" y="64"/>
                </a:cubicBezTo>
                <a:cubicBezTo>
                  <a:pt x="343" y="51"/>
                  <a:pt x="374" y="37"/>
                  <a:pt x="402" y="24"/>
                </a:cubicBezTo>
                <a:cubicBezTo>
                  <a:pt x="410" y="25"/>
                  <a:pt x="410" y="25"/>
                  <a:pt x="467" y="36"/>
                </a:cubicBezTo>
                <a:cubicBezTo>
                  <a:pt x="468" y="37"/>
                  <a:pt x="468" y="37"/>
                  <a:pt x="468" y="37"/>
                </a:cubicBezTo>
                <a:cubicBezTo>
                  <a:pt x="491" y="26"/>
                  <a:pt x="511" y="14"/>
                  <a:pt x="529" y="3"/>
                </a:cubicBezTo>
                <a:cubicBezTo>
                  <a:pt x="570" y="9"/>
                  <a:pt x="624" y="15"/>
                  <a:pt x="664" y="21"/>
                </a:cubicBezTo>
                <a:cubicBezTo>
                  <a:pt x="697" y="25"/>
                  <a:pt x="697" y="25"/>
                  <a:pt x="697" y="25"/>
                </a:cubicBezTo>
                <a:cubicBezTo>
                  <a:pt x="687" y="23"/>
                  <a:pt x="674" y="22"/>
                  <a:pt x="664" y="21"/>
                </a:cubicBezTo>
                <a:cubicBezTo>
                  <a:pt x="688" y="33"/>
                  <a:pt x="724" y="40"/>
                  <a:pt x="733" y="37"/>
                </a:cubicBezTo>
                <a:cubicBezTo>
                  <a:pt x="741" y="34"/>
                  <a:pt x="730" y="25"/>
                  <a:pt x="709" y="1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9" name="Freeform 83"/>
          <p:cNvSpPr>
            <a:spLocks/>
          </p:cNvSpPr>
          <p:nvPr/>
        </p:nvSpPr>
        <p:spPr bwMode="auto">
          <a:xfrm flipH="1">
            <a:off x="7080223" y="6307147"/>
            <a:ext cx="271464" cy="266700"/>
          </a:xfrm>
          <a:custGeom>
            <a:avLst/>
            <a:gdLst>
              <a:gd name="T0" fmla="*/ 41 w 118"/>
              <a:gd name="T1" fmla="*/ 13 h 116"/>
              <a:gd name="T2" fmla="*/ 29 w 118"/>
              <a:gd name="T3" fmla="*/ 93 h 116"/>
              <a:gd name="T4" fmla="*/ 106 w 118"/>
              <a:gd name="T5" fmla="*/ 40 h 116"/>
              <a:gd name="T6" fmla="*/ 41 w 118"/>
              <a:gd name="T7" fmla="*/ 13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" h="116">
                <a:moveTo>
                  <a:pt x="41" y="13"/>
                </a:moveTo>
                <a:cubicBezTo>
                  <a:pt x="1" y="31"/>
                  <a:pt x="0" y="76"/>
                  <a:pt x="29" y="93"/>
                </a:cubicBezTo>
                <a:cubicBezTo>
                  <a:pt x="67" y="116"/>
                  <a:pt x="118" y="81"/>
                  <a:pt x="106" y="40"/>
                </a:cubicBezTo>
                <a:cubicBezTo>
                  <a:pt x="100" y="21"/>
                  <a:pt x="76" y="0"/>
                  <a:pt x="41" y="1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0" name="Freeform 84"/>
          <p:cNvSpPr>
            <a:spLocks/>
          </p:cNvSpPr>
          <p:nvPr/>
        </p:nvSpPr>
        <p:spPr bwMode="auto">
          <a:xfrm flipH="1">
            <a:off x="5233951" y="3403606"/>
            <a:ext cx="1882785" cy="2997204"/>
          </a:xfrm>
          <a:custGeom>
            <a:avLst/>
            <a:gdLst>
              <a:gd name="T0" fmla="*/ 566 w 821"/>
              <a:gd name="T1" fmla="*/ 39 h 1306"/>
              <a:gd name="T2" fmla="*/ 537 w 821"/>
              <a:gd name="T3" fmla="*/ 8 h 1306"/>
              <a:gd name="T4" fmla="*/ 528 w 821"/>
              <a:gd name="T5" fmla="*/ 0 h 1306"/>
              <a:gd name="T6" fmla="*/ 559 w 821"/>
              <a:gd name="T7" fmla="*/ 33 h 1306"/>
              <a:gd name="T8" fmla="*/ 803 w 821"/>
              <a:gd name="T9" fmla="*/ 341 h 1306"/>
              <a:gd name="T10" fmla="*/ 418 w 821"/>
              <a:gd name="T11" fmla="*/ 791 h 1306"/>
              <a:gd name="T12" fmla="*/ 357 w 821"/>
              <a:gd name="T13" fmla="*/ 1130 h 1306"/>
              <a:gd name="T14" fmla="*/ 0 w 821"/>
              <a:gd name="T15" fmla="*/ 1295 h 1306"/>
              <a:gd name="T16" fmla="*/ 5 w 821"/>
              <a:gd name="T17" fmla="*/ 1306 h 1306"/>
              <a:gd name="T18" fmla="*/ 366 w 821"/>
              <a:gd name="T19" fmla="*/ 1139 h 1306"/>
              <a:gd name="T20" fmla="*/ 427 w 821"/>
              <a:gd name="T21" fmla="*/ 799 h 1306"/>
              <a:gd name="T22" fmla="*/ 811 w 821"/>
              <a:gd name="T23" fmla="*/ 348 h 1306"/>
              <a:gd name="T24" fmla="*/ 566 w 821"/>
              <a:gd name="T25" fmla="*/ 39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21" h="1306">
                <a:moveTo>
                  <a:pt x="566" y="39"/>
                </a:moveTo>
                <a:cubicBezTo>
                  <a:pt x="558" y="29"/>
                  <a:pt x="548" y="18"/>
                  <a:pt x="537" y="8"/>
                </a:cubicBezTo>
                <a:cubicBezTo>
                  <a:pt x="528" y="0"/>
                  <a:pt x="528" y="0"/>
                  <a:pt x="528" y="0"/>
                </a:cubicBezTo>
                <a:cubicBezTo>
                  <a:pt x="540" y="11"/>
                  <a:pt x="550" y="22"/>
                  <a:pt x="559" y="33"/>
                </a:cubicBezTo>
                <a:cubicBezTo>
                  <a:pt x="686" y="167"/>
                  <a:pt x="706" y="197"/>
                  <a:pt x="803" y="341"/>
                </a:cubicBezTo>
                <a:cubicBezTo>
                  <a:pt x="813" y="470"/>
                  <a:pt x="678" y="628"/>
                  <a:pt x="418" y="791"/>
                </a:cubicBezTo>
                <a:cubicBezTo>
                  <a:pt x="406" y="919"/>
                  <a:pt x="402" y="935"/>
                  <a:pt x="357" y="1130"/>
                </a:cubicBezTo>
                <a:cubicBezTo>
                  <a:pt x="251" y="1186"/>
                  <a:pt x="132" y="1241"/>
                  <a:pt x="0" y="1295"/>
                </a:cubicBezTo>
                <a:cubicBezTo>
                  <a:pt x="2" y="1299"/>
                  <a:pt x="3" y="1302"/>
                  <a:pt x="5" y="1306"/>
                </a:cubicBezTo>
                <a:cubicBezTo>
                  <a:pt x="138" y="1251"/>
                  <a:pt x="259" y="1195"/>
                  <a:pt x="366" y="1139"/>
                </a:cubicBezTo>
                <a:cubicBezTo>
                  <a:pt x="402" y="1002"/>
                  <a:pt x="404" y="987"/>
                  <a:pt x="427" y="799"/>
                </a:cubicBezTo>
                <a:cubicBezTo>
                  <a:pt x="687" y="636"/>
                  <a:pt x="821" y="477"/>
                  <a:pt x="811" y="348"/>
                </a:cubicBezTo>
                <a:cubicBezTo>
                  <a:pt x="712" y="197"/>
                  <a:pt x="684" y="167"/>
                  <a:pt x="566" y="39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1" name="Freeform 85"/>
          <p:cNvSpPr>
            <a:spLocks/>
          </p:cNvSpPr>
          <p:nvPr/>
        </p:nvSpPr>
        <p:spPr bwMode="auto">
          <a:xfrm flipH="1">
            <a:off x="5056149" y="3870332"/>
            <a:ext cx="2187587" cy="2990854"/>
          </a:xfrm>
          <a:custGeom>
            <a:avLst/>
            <a:gdLst>
              <a:gd name="T0" fmla="*/ 76 w 954"/>
              <a:gd name="T1" fmla="*/ 1275 h 1303"/>
              <a:gd name="T2" fmla="*/ 154 w 954"/>
              <a:gd name="T3" fmla="*/ 1110 h 1303"/>
              <a:gd name="T4" fmla="*/ 483 w 954"/>
              <a:gd name="T5" fmla="*/ 951 h 1303"/>
              <a:gd name="T6" fmla="*/ 537 w 954"/>
              <a:gd name="T7" fmla="*/ 640 h 1303"/>
              <a:gd name="T8" fmla="*/ 858 w 954"/>
              <a:gd name="T9" fmla="*/ 352 h 1303"/>
              <a:gd name="T10" fmla="*/ 930 w 954"/>
              <a:gd name="T11" fmla="*/ 391 h 1303"/>
              <a:gd name="T12" fmla="*/ 954 w 954"/>
              <a:gd name="T13" fmla="*/ 326 h 1303"/>
              <a:gd name="T14" fmla="*/ 894 w 954"/>
              <a:gd name="T15" fmla="*/ 200 h 1303"/>
              <a:gd name="T16" fmla="*/ 891 w 954"/>
              <a:gd name="T17" fmla="*/ 164 h 1303"/>
              <a:gd name="T18" fmla="*/ 774 w 954"/>
              <a:gd name="T19" fmla="*/ 0 h 1303"/>
              <a:gd name="T20" fmla="*/ 885 w 954"/>
              <a:gd name="T21" fmla="*/ 157 h 1303"/>
              <a:gd name="T22" fmla="*/ 886 w 954"/>
              <a:gd name="T23" fmla="*/ 193 h 1303"/>
              <a:gd name="T24" fmla="*/ 947 w 954"/>
              <a:gd name="T25" fmla="*/ 319 h 1303"/>
              <a:gd name="T26" fmla="*/ 924 w 954"/>
              <a:gd name="T27" fmla="*/ 380 h 1303"/>
              <a:gd name="T28" fmla="*/ 853 w 954"/>
              <a:gd name="T29" fmla="*/ 341 h 1303"/>
              <a:gd name="T30" fmla="*/ 528 w 954"/>
              <a:gd name="T31" fmla="*/ 632 h 1303"/>
              <a:gd name="T32" fmla="*/ 474 w 954"/>
              <a:gd name="T33" fmla="*/ 942 h 1303"/>
              <a:gd name="T34" fmla="*/ 144 w 954"/>
              <a:gd name="T35" fmla="*/ 1101 h 1303"/>
              <a:gd name="T36" fmla="*/ 64 w 954"/>
              <a:gd name="T37" fmla="*/ 1271 h 1303"/>
              <a:gd name="T38" fmla="*/ 31 w 954"/>
              <a:gd name="T39" fmla="*/ 1274 h 1303"/>
              <a:gd name="T40" fmla="*/ 0 w 954"/>
              <a:gd name="T41" fmla="*/ 1303 h 1303"/>
              <a:gd name="T42" fmla="*/ 97 w 954"/>
              <a:gd name="T43" fmla="*/ 1303 h 1303"/>
              <a:gd name="T44" fmla="*/ 97 w 954"/>
              <a:gd name="T45" fmla="*/ 1302 h 1303"/>
              <a:gd name="T46" fmla="*/ 76 w 954"/>
              <a:gd name="T47" fmla="*/ 1275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4" h="1303">
                <a:moveTo>
                  <a:pt x="76" y="1275"/>
                </a:moveTo>
                <a:cubicBezTo>
                  <a:pt x="100" y="1226"/>
                  <a:pt x="130" y="1159"/>
                  <a:pt x="154" y="1110"/>
                </a:cubicBezTo>
                <a:cubicBezTo>
                  <a:pt x="275" y="1057"/>
                  <a:pt x="385" y="1004"/>
                  <a:pt x="483" y="951"/>
                </a:cubicBezTo>
                <a:cubicBezTo>
                  <a:pt x="512" y="840"/>
                  <a:pt x="512" y="836"/>
                  <a:pt x="537" y="640"/>
                </a:cubicBezTo>
                <a:cubicBezTo>
                  <a:pt x="692" y="540"/>
                  <a:pt x="801" y="442"/>
                  <a:pt x="858" y="352"/>
                </a:cubicBezTo>
                <a:cubicBezTo>
                  <a:pt x="930" y="391"/>
                  <a:pt x="930" y="391"/>
                  <a:pt x="930" y="391"/>
                </a:cubicBezTo>
                <a:cubicBezTo>
                  <a:pt x="941" y="369"/>
                  <a:pt x="950" y="347"/>
                  <a:pt x="954" y="326"/>
                </a:cubicBezTo>
                <a:cubicBezTo>
                  <a:pt x="894" y="200"/>
                  <a:pt x="894" y="200"/>
                  <a:pt x="894" y="200"/>
                </a:cubicBezTo>
                <a:cubicBezTo>
                  <a:pt x="894" y="188"/>
                  <a:pt x="893" y="176"/>
                  <a:pt x="891" y="164"/>
                </a:cubicBezTo>
                <a:cubicBezTo>
                  <a:pt x="843" y="88"/>
                  <a:pt x="822" y="57"/>
                  <a:pt x="774" y="0"/>
                </a:cubicBezTo>
                <a:cubicBezTo>
                  <a:pt x="802" y="36"/>
                  <a:pt x="830" y="78"/>
                  <a:pt x="885" y="157"/>
                </a:cubicBezTo>
                <a:cubicBezTo>
                  <a:pt x="886" y="169"/>
                  <a:pt x="887" y="181"/>
                  <a:pt x="886" y="193"/>
                </a:cubicBezTo>
                <a:cubicBezTo>
                  <a:pt x="947" y="319"/>
                  <a:pt x="947" y="319"/>
                  <a:pt x="947" y="319"/>
                </a:cubicBezTo>
                <a:cubicBezTo>
                  <a:pt x="943" y="339"/>
                  <a:pt x="935" y="359"/>
                  <a:pt x="924" y="380"/>
                </a:cubicBezTo>
                <a:cubicBezTo>
                  <a:pt x="853" y="341"/>
                  <a:pt x="853" y="341"/>
                  <a:pt x="853" y="341"/>
                </a:cubicBezTo>
                <a:cubicBezTo>
                  <a:pt x="795" y="432"/>
                  <a:pt x="685" y="531"/>
                  <a:pt x="528" y="632"/>
                </a:cubicBezTo>
                <a:cubicBezTo>
                  <a:pt x="519" y="737"/>
                  <a:pt x="518" y="741"/>
                  <a:pt x="474" y="942"/>
                </a:cubicBezTo>
                <a:cubicBezTo>
                  <a:pt x="376" y="995"/>
                  <a:pt x="266" y="1049"/>
                  <a:pt x="144" y="1101"/>
                </a:cubicBezTo>
                <a:cubicBezTo>
                  <a:pt x="122" y="1153"/>
                  <a:pt x="88" y="1220"/>
                  <a:pt x="64" y="1271"/>
                </a:cubicBezTo>
                <a:cubicBezTo>
                  <a:pt x="52" y="1269"/>
                  <a:pt x="44" y="1269"/>
                  <a:pt x="31" y="1274"/>
                </a:cubicBezTo>
                <a:cubicBezTo>
                  <a:pt x="16" y="1281"/>
                  <a:pt x="5" y="1292"/>
                  <a:pt x="0" y="1303"/>
                </a:cubicBezTo>
                <a:cubicBezTo>
                  <a:pt x="97" y="1303"/>
                  <a:pt x="97" y="1303"/>
                  <a:pt x="97" y="1303"/>
                </a:cubicBezTo>
                <a:cubicBezTo>
                  <a:pt x="97" y="1303"/>
                  <a:pt x="97" y="1302"/>
                  <a:pt x="97" y="1302"/>
                </a:cubicBezTo>
                <a:cubicBezTo>
                  <a:pt x="93" y="1285"/>
                  <a:pt x="80" y="1278"/>
                  <a:pt x="76" y="1275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2" name="Freeform 86"/>
          <p:cNvSpPr>
            <a:spLocks/>
          </p:cNvSpPr>
          <p:nvPr/>
        </p:nvSpPr>
        <p:spPr bwMode="auto">
          <a:xfrm flipH="1">
            <a:off x="4911687" y="4065594"/>
            <a:ext cx="1836747" cy="2776541"/>
          </a:xfrm>
          <a:custGeom>
            <a:avLst/>
            <a:gdLst>
              <a:gd name="T0" fmla="*/ 795 w 801"/>
              <a:gd name="T1" fmla="*/ 270 h 1210"/>
              <a:gd name="T2" fmla="*/ 743 w 801"/>
              <a:gd name="T3" fmla="*/ 419 h 1210"/>
              <a:gd name="T4" fmla="*/ 640 w 801"/>
              <a:gd name="T5" fmla="*/ 365 h 1210"/>
              <a:gd name="T6" fmla="*/ 357 w 801"/>
              <a:gd name="T7" fmla="*/ 603 h 1210"/>
              <a:gd name="T8" fmla="*/ 299 w 801"/>
              <a:gd name="T9" fmla="*/ 917 h 1210"/>
              <a:gd name="T10" fmla="*/ 99 w 801"/>
              <a:gd name="T11" fmla="*/ 1018 h 1210"/>
              <a:gd name="T12" fmla="*/ 65 w 801"/>
              <a:gd name="T13" fmla="*/ 1103 h 1210"/>
              <a:gd name="T14" fmla="*/ 59 w 801"/>
              <a:gd name="T15" fmla="*/ 1119 h 1210"/>
              <a:gd name="T16" fmla="*/ 65 w 801"/>
              <a:gd name="T17" fmla="*/ 1103 h 1210"/>
              <a:gd name="T18" fmla="*/ 41 w 801"/>
              <a:gd name="T19" fmla="*/ 1107 h 1210"/>
              <a:gd name="T20" fmla="*/ 34 w 801"/>
              <a:gd name="T21" fmla="*/ 1191 h 1210"/>
              <a:gd name="T22" fmla="*/ 102 w 801"/>
              <a:gd name="T23" fmla="*/ 1134 h 1210"/>
              <a:gd name="T24" fmla="*/ 77 w 801"/>
              <a:gd name="T25" fmla="*/ 1106 h 1210"/>
              <a:gd name="T26" fmla="*/ 108 w 801"/>
              <a:gd name="T27" fmla="*/ 1027 h 1210"/>
              <a:gd name="T28" fmla="*/ 307 w 801"/>
              <a:gd name="T29" fmla="*/ 926 h 1210"/>
              <a:gd name="T30" fmla="*/ 366 w 801"/>
              <a:gd name="T31" fmla="*/ 611 h 1210"/>
              <a:gd name="T32" fmla="*/ 645 w 801"/>
              <a:gd name="T33" fmla="*/ 376 h 1210"/>
              <a:gd name="T34" fmla="*/ 748 w 801"/>
              <a:gd name="T35" fmla="*/ 431 h 1210"/>
              <a:gd name="T36" fmla="*/ 801 w 801"/>
              <a:gd name="T37" fmla="*/ 278 h 1210"/>
              <a:gd name="T38" fmla="*/ 633 w 801"/>
              <a:gd name="T39" fmla="*/ 0 h 1210"/>
              <a:gd name="T40" fmla="*/ 795 w 801"/>
              <a:gd name="T41" fmla="*/ 27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01" h="1210">
                <a:moveTo>
                  <a:pt x="795" y="270"/>
                </a:moveTo>
                <a:cubicBezTo>
                  <a:pt x="795" y="317"/>
                  <a:pt x="777" y="367"/>
                  <a:pt x="743" y="419"/>
                </a:cubicBezTo>
                <a:cubicBezTo>
                  <a:pt x="713" y="402"/>
                  <a:pt x="671" y="381"/>
                  <a:pt x="640" y="365"/>
                </a:cubicBezTo>
                <a:cubicBezTo>
                  <a:pt x="578" y="441"/>
                  <a:pt x="483" y="521"/>
                  <a:pt x="357" y="603"/>
                </a:cubicBezTo>
                <a:cubicBezTo>
                  <a:pt x="346" y="709"/>
                  <a:pt x="345" y="713"/>
                  <a:pt x="299" y="917"/>
                </a:cubicBezTo>
                <a:cubicBezTo>
                  <a:pt x="237" y="951"/>
                  <a:pt x="170" y="985"/>
                  <a:pt x="99" y="1018"/>
                </a:cubicBezTo>
                <a:cubicBezTo>
                  <a:pt x="65" y="1103"/>
                  <a:pt x="65" y="1103"/>
                  <a:pt x="65" y="1103"/>
                </a:cubicBezTo>
                <a:cubicBezTo>
                  <a:pt x="59" y="1119"/>
                  <a:pt x="59" y="1119"/>
                  <a:pt x="59" y="1119"/>
                </a:cubicBezTo>
                <a:cubicBezTo>
                  <a:pt x="61" y="1114"/>
                  <a:pt x="63" y="1108"/>
                  <a:pt x="65" y="1103"/>
                </a:cubicBezTo>
                <a:cubicBezTo>
                  <a:pt x="56" y="1102"/>
                  <a:pt x="50" y="1103"/>
                  <a:pt x="41" y="1107"/>
                </a:cubicBezTo>
                <a:cubicBezTo>
                  <a:pt x="0" y="1127"/>
                  <a:pt x="2" y="1175"/>
                  <a:pt x="34" y="1191"/>
                </a:cubicBezTo>
                <a:cubicBezTo>
                  <a:pt x="71" y="1210"/>
                  <a:pt x="113" y="1174"/>
                  <a:pt x="102" y="1134"/>
                </a:cubicBezTo>
                <a:cubicBezTo>
                  <a:pt x="97" y="1115"/>
                  <a:pt x="82" y="1108"/>
                  <a:pt x="77" y="1106"/>
                </a:cubicBezTo>
                <a:cubicBezTo>
                  <a:pt x="108" y="1027"/>
                  <a:pt x="108" y="1027"/>
                  <a:pt x="108" y="1027"/>
                </a:cubicBezTo>
                <a:cubicBezTo>
                  <a:pt x="179" y="993"/>
                  <a:pt x="246" y="960"/>
                  <a:pt x="307" y="926"/>
                </a:cubicBezTo>
                <a:cubicBezTo>
                  <a:pt x="338" y="813"/>
                  <a:pt x="338" y="809"/>
                  <a:pt x="366" y="611"/>
                </a:cubicBezTo>
                <a:cubicBezTo>
                  <a:pt x="490" y="530"/>
                  <a:pt x="584" y="451"/>
                  <a:pt x="645" y="376"/>
                </a:cubicBezTo>
                <a:cubicBezTo>
                  <a:pt x="677" y="392"/>
                  <a:pt x="717" y="415"/>
                  <a:pt x="748" y="431"/>
                </a:cubicBezTo>
                <a:cubicBezTo>
                  <a:pt x="783" y="377"/>
                  <a:pt x="801" y="326"/>
                  <a:pt x="801" y="278"/>
                </a:cubicBezTo>
                <a:cubicBezTo>
                  <a:pt x="741" y="155"/>
                  <a:pt x="690" y="75"/>
                  <a:pt x="633" y="0"/>
                </a:cubicBezTo>
                <a:cubicBezTo>
                  <a:pt x="701" y="92"/>
                  <a:pt x="742" y="169"/>
                  <a:pt x="795" y="27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3" name="Freeform 87"/>
          <p:cNvSpPr>
            <a:spLocks/>
          </p:cNvSpPr>
          <p:nvPr/>
        </p:nvSpPr>
        <p:spPr bwMode="auto">
          <a:xfrm flipH="1">
            <a:off x="4557672" y="4884745"/>
            <a:ext cx="504828" cy="522288"/>
          </a:xfrm>
          <a:custGeom>
            <a:avLst/>
            <a:gdLst>
              <a:gd name="T0" fmla="*/ 108 w 220"/>
              <a:gd name="T1" fmla="*/ 0 h 228"/>
              <a:gd name="T2" fmla="*/ 46 w 220"/>
              <a:gd name="T3" fmla="*/ 156 h 228"/>
              <a:gd name="T4" fmla="*/ 13 w 220"/>
              <a:gd name="T5" fmla="*/ 140 h 228"/>
              <a:gd name="T6" fmla="*/ 44 w 220"/>
              <a:gd name="T7" fmla="*/ 220 h 228"/>
              <a:gd name="T8" fmla="*/ 53 w 220"/>
              <a:gd name="T9" fmla="*/ 170 h 228"/>
              <a:gd name="T10" fmla="*/ 51 w 220"/>
              <a:gd name="T11" fmla="*/ 166 h 228"/>
              <a:gd name="T12" fmla="*/ 114 w 220"/>
              <a:gd name="T13" fmla="*/ 12 h 228"/>
              <a:gd name="T14" fmla="*/ 220 w 220"/>
              <a:gd name="T15" fmla="*/ 154 h 228"/>
              <a:gd name="T16" fmla="*/ 214 w 220"/>
              <a:gd name="T17" fmla="*/ 141 h 228"/>
              <a:gd name="T18" fmla="*/ 108 w 220"/>
              <a:gd name="T19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0" h="228">
                <a:moveTo>
                  <a:pt x="108" y="0"/>
                </a:moveTo>
                <a:cubicBezTo>
                  <a:pt x="105" y="49"/>
                  <a:pt x="84" y="101"/>
                  <a:pt x="46" y="156"/>
                </a:cubicBezTo>
                <a:cubicBezTo>
                  <a:pt x="33" y="138"/>
                  <a:pt x="21" y="132"/>
                  <a:pt x="13" y="140"/>
                </a:cubicBezTo>
                <a:cubicBezTo>
                  <a:pt x="0" y="161"/>
                  <a:pt x="22" y="211"/>
                  <a:pt x="44" y="220"/>
                </a:cubicBezTo>
                <a:cubicBezTo>
                  <a:pt x="62" y="228"/>
                  <a:pt x="68" y="201"/>
                  <a:pt x="53" y="170"/>
                </a:cubicBezTo>
                <a:cubicBezTo>
                  <a:pt x="53" y="169"/>
                  <a:pt x="52" y="167"/>
                  <a:pt x="51" y="166"/>
                </a:cubicBezTo>
                <a:cubicBezTo>
                  <a:pt x="90" y="112"/>
                  <a:pt x="111" y="60"/>
                  <a:pt x="114" y="12"/>
                </a:cubicBezTo>
                <a:cubicBezTo>
                  <a:pt x="169" y="65"/>
                  <a:pt x="170" y="67"/>
                  <a:pt x="220" y="154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5" y="83"/>
                  <a:pt x="183" y="79"/>
                  <a:pt x="108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4" name="Freeform 88"/>
          <p:cNvSpPr>
            <a:spLocks/>
          </p:cNvSpPr>
          <p:nvPr/>
        </p:nvSpPr>
        <p:spPr bwMode="auto">
          <a:xfrm flipH="1">
            <a:off x="4956136" y="5992822"/>
            <a:ext cx="695329" cy="868364"/>
          </a:xfrm>
          <a:custGeom>
            <a:avLst/>
            <a:gdLst>
              <a:gd name="T0" fmla="*/ 268 w 303"/>
              <a:gd name="T1" fmla="*/ 101 h 378"/>
              <a:gd name="T2" fmla="*/ 291 w 303"/>
              <a:gd name="T3" fmla="*/ 41 h 378"/>
              <a:gd name="T4" fmla="*/ 249 w 303"/>
              <a:gd name="T5" fmla="*/ 14 h 378"/>
              <a:gd name="T6" fmla="*/ 260 w 303"/>
              <a:gd name="T7" fmla="*/ 97 h 378"/>
              <a:gd name="T8" fmla="*/ 242 w 303"/>
              <a:gd name="T9" fmla="*/ 223 h 378"/>
              <a:gd name="T10" fmla="*/ 0 w 303"/>
              <a:gd name="T11" fmla="*/ 378 h 378"/>
              <a:gd name="T12" fmla="*/ 24 w 303"/>
              <a:gd name="T13" fmla="*/ 378 h 378"/>
              <a:gd name="T14" fmla="*/ 248 w 303"/>
              <a:gd name="T15" fmla="*/ 232 h 378"/>
              <a:gd name="T16" fmla="*/ 268 w 303"/>
              <a:gd name="T17" fmla="*/ 101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3" h="378">
                <a:moveTo>
                  <a:pt x="268" y="101"/>
                </a:moveTo>
                <a:cubicBezTo>
                  <a:pt x="293" y="107"/>
                  <a:pt x="303" y="71"/>
                  <a:pt x="291" y="41"/>
                </a:cubicBezTo>
                <a:cubicBezTo>
                  <a:pt x="285" y="23"/>
                  <a:pt x="268" y="0"/>
                  <a:pt x="249" y="14"/>
                </a:cubicBezTo>
                <a:cubicBezTo>
                  <a:pt x="230" y="33"/>
                  <a:pt x="236" y="78"/>
                  <a:pt x="260" y="97"/>
                </a:cubicBezTo>
                <a:cubicBezTo>
                  <a:pt x="249" y="195"/>
                  <a:pt x="248" y="198"/>
                  <a:pt x="242" y="223"/>
                </a:cubicBezTo>
                <a:cubicBezTo>
                  <a:pt x="173" y="274"/>
                  <a:pt x="92" y="326"/>
                  <a:pt x="0" y="378"/>
                </a:cubicBezTo>
                <a:cubicBezTo>
                  <a:pt x="24" y="378"/>
                  <a:pt x="24" y="378"/>
                  <a:pt x="24" y="378"/>
                </a:cubicBezTo>
                <a:cubicBezTo>
                  <a:pt x="109" y="329"/>
                  <a:pt x="184" y="280"/>
                  <a:pt x="248" y="232"/>
                </a:cubicBezTo>
                <a:cubicBezTo>
                  <a:pt x="256" y="205"/>
                  <a:pt x="270" y="83"/>
                  <a:pt x="268" y="10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5" name="Freeform 89"/>
          <p:cNvSpPr>
            <a:spLocks/>
          </p:cNvSpPr>
          <p:nvPr/>
        </p:nvSpPr>
        <p:spPr bwMode="auto">
          <a:xfrm flipH="1">
            <a:off x="5410165" y="5986472"/>
            <a:ext cx="822329" cy="874714"/>
          </a:xfrm>
          <a:custGeom>
            <a:avLst/>
            <a:gdLst>
              <a:gd name="T0" fmla="*/ 310 w 358"/>
              <a:gd name="T1" fmla="*/ 98 h 381"/>
              <a:gd name="T2" fmla="*/ 346 w 358"/>
              <a:gd name="T3" fmla="*/ 39 h 381"/>
              <a:gd name="T4" fmla="*/ 296 w 358"/>
              <a:gd name="T5" fmla="*/ 13 h 381"/>
              <a:gd name="T6" fmla="*/ 301 w 358"/>
              <a:gd name="T7" fmla="*/ 93 h 381"/>
              <a:gd name="T8" fmla="*/ 267 w 358"/>
              <a:gd name="T9" fmla="*/ 239 h 381"/>
              <a:gd name="T10" fmla="*/ 0 w 358"/>
              <a:gd name="T11" fmla="*/ 381 h 381"/>
              <a:gd name="T12" fmla="*/ 27 w 358"/>
              <a:gd name="T13" fmla="*/ 381 h 381"/>
              <a:gd name="T14" fmla="*/ 274 w 358"/>
              <a:gd name="T15" fmla="*/ 248 h 381"/>
              <a:gd name="T16" fmla="*/ 310 w 358"/>
              <a:gd name="T17" fmla="*/ 9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8" h="381">
                <a:moveTo>
                  <a:pt x="310" y="98"/>
                </a:moveTo>
                <a:cubicBezTo>
                  <a:pt x="342" y="107"/>
                  <a:pt x="358" y="71"/>
                  <a:pt x="346" y="39"/>
                </a:cubicBezTo>
                <a:cubicBezTo>
                  <a:pt x="339" y="20"/>
                  <a:pt x="319" y="0"/>
                  <a:pt x="296" y="13"/>
                </a:cubicBezTo>
                <a:cubicBezTo>
                  <a:pt x="273" y="31"/>
                  <a:pt x="275" y="72"/>
                  <a:pt x="301" y="93"/>
                </a:cubicBezTo>
                <a:cubicBezTo>
                  <a:pt x="280" y="200"/>
                  <a:pt x="278" y="203"/>
                  <a:pt x="267" y="239"/>
                </a:cubicBezTo>
                <a:cubicBezTo>
                  <a:pt x="187" y="286"/>
                  <a:pt x="99" y="334"/>
                  <a:pt x="0" y="381"/>
                </a:cubicBezTo>
                <a:cubicBezTo>
                  <a:pt x="27" y="381"/>
                  <a:pt x="27" y="381"/>
                  <a:pt x="27" y="381"/>
                </a:cubicBezTo>
                <a:cubicBezTo>
                  <a:pt x="118" y="337"/>
                  <a:pt x="200" y="293"/>
                  <a:pt x="274" y="248"/>
                </a:cubicBezTo>
                <a:cubicBezTo>
                  <a:pt x="288" y="207"/>
                  <a:pt x="315" y="76"/>
                  <a:pt x="310" y="98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6" name="Freeform 90"/>
          <p:cNvSpPr>
            <a:spLocks/>
          </p:cNvSpPr>
          <p:nvPr/>
        </p:nvSpPr>
        <p:spPr bwMode="auto">
          <a:xfrm flipH="1">
            <a:off x="4464009" y="5084771"/>
            <a:ext cx="898530" cy="669926"/>
          </a:xfrm>
          <a:custGeom>
            <a:avLst/>
            <a:gdLst>
              <a:gd name="T0" fmla="*/ 283 w 392"/>
              <a:gd name="T1" fmla="*/ 0 h 292"/>
              <a:gd name="T2" fmla="*/ 191 w 392"/>
              <a:gd name="T3" fmla="*/ 186 h 292"/>
              <a:gd name="T4" fmla="*/ 128 w 392"/>
              <a:gd name="T5" fmla="*/ 150 h 292"/>
              <a:gd name="T6" fmla="*/ 61 w 392"/>
              <a:gd name="T7" fmla="*/ 215 h 292"/>
              <a:gd name="T8" fmla="*/ 21 w 392"/>
              <a:gd name="T9" fmla="*/ 199 h 292"/>
              <a:gd name="T10" fmla="*/ 41 w 392"/>
              <a:gd name="T11" fmla="*/ 281 h 292"/>
              <a:gd name="T12" fmla="*/ 67 w 392"/>
              <a:gd name="T13" fmla="*/ 226 h 292"/>
              <a:gd name="T14" fmla="*/ 132 w 392"/>
              <a:gd name="T15" fmla="*/ 162 h 292"/>
              <a:gd name="T16" fmla="*/ 195 w 392"/>
              <a:gd name="T17" fmla="*/ 198 h 292"/>
              <a:gd name="T18" fmla="*/ 288 w 392"/>
              <a:gd name="T19" fmla="*/ 12 h 292"/>
              <a:gd name="T20" fmla="*/ 392 w 392"/>
              <a:gd name="T21" fmla="*/ 162 h 292"/>
              <a:gd name="T22" fmla="*/ 387 w 392"/>
              <a:gd name="T23" fmla="*/ 149 h 292"/>
              <a:gd name="T24" fmla="*/ 283 w 392"/>
              <a:gd name="T25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2" h="292">
                <a:moveTo>
                  <a:pt x="283" y="0"/>
                </a:moveTo>
                <a:cubicBezTo>
                  <a:pt x="276" y="58"/>
                  <a:pt x="245" y="120"/>
                  <a:pt x="191" y="186"/>
                </a:cubicBezTo>
                <a:cubicBezTo>
                  <a:pt x="128" y="150"/>
                  <a:pt x="128" y="150"/>
                  <a:pt x="128" y="150"/>
                </a:cubicBezTo>
                <a:cubicBezTo>
                  <a:pt x="108" y="172"/>
                  <a:pt x="86" y="193"/>
                  <a:pt x="61" y="215"/>
                </a:cubicBezTo>
                <a:cubicBezTo>
                  <a:pt x="48" y="197"/>
                  <a:pt x="33" y="191"/>
                  <a:pt x="21" y="199"/>
                </a:cubicBezTo>
                <a:cubicBezTo>
                  <a:pt x="0" y="220"/>
                  <a:pt x="16" y="269"/>
                  <a:pt x="41" y="281"/>
                </a:cubicBezTo>
                <a:cubicBezTo>
                  <a:pt x="65" y="292"/>
                  <a:pt x="83" y="264"/>
                  <a:pt x="67" y="226"/>
                </a:cubicBezTo>
                <a:cubicBezTo>
                  <a:pt x="91" y="204"/>
                  <a:pt x="113" y="183"/>
                  <a:pt x="132" y="162"/>
                </a:cubicBezTo>
                <a:cubicBezTo>
                  <a:pt x="195" y="198"/>
                  <a:pt x="195" y="198"/>
                  <a:pt x="195" y="198"/>
                </a:cubicBezTo>
                <a:cubicBezTo>
                  <a:pt x="249" y="132"/>
                  <a:pt x="281" y="70"/>
                  <a:pt x="288" y="12"/>
                </a:cubicBezTo>
                <a:cubicBezTo>
                  <a:pt x="344" y="70"/>
                  <a:pt x="346" y="73"/>
                  <a:pt x="392" y="162"/>
                </a:cubicBezTo>
                <a:cubicBezTo>
                  <a:pt x="387" y="149"/>
                  <a:pt x="387" y="149"/>
                  <a:pt x="387" y="149"/>
                </a:cubicBezTo>
                <a:cubicBezTo>
                  <a:pt x="358" y="86"/>
                  <a:pt x="353" y="79"/>
                  <a:pt x="283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7" name="Freeform 91"/>
          <p:cNvSpPr>
            <a:spLocks/>
          </p:cNvSpPr>
          <p:nvPr/>
        </p:nvSpPr>
        <p:spPr bwMode="auto">
          <a:xfrm flipH="1">
            <a:off x="4387809" y="5245108"/>
            <a:ext cx="490540" cy="501651"/>
          </a:xfrm>
          <a:custGeom>
            <a:avLst/>
            <a:gdLst>
              <a:gd name="T0" fmla="*/ 99 w 214"/>
              <a:gd name="T1" fmla="*/ 0 h 219"/>
              <a:gd name="T2" fmla="*/ 37 w 214"/>
              <a:gd name="T3" fmla="*/ 135 h 219"/>
              <a:gd name="T4" fmla="*/ 14 w 214"/>
              <a:gd name="T5" fmla="*/ 129 h 219"/>
              <a:gd name="T6" fmla="*/ 42 w 214"/>
              <a:gd name="T7" fmla="*/ 213 h 219"/>
              <a:gd name="T8" fmla="*/ 49 w 214"/>
              <a:gd name="T9" fmla="*/ 156 h 219"/>
              <a:gd name="T10" fmla="*/ 43 w 214"/>
              <a:gd name="T11" fmla="*/ 144 h 219"/>
              <a:gd name="T12" fmla="*/ 104 w 214"/>
              <a:gd name="T13" fmla="*/ 12 h 219"/>
              <a:gd name="T14" fmla="*/ 214 w 214"/>
              <a:gd name="T15" fmla="*/ 177 h 219"/>
              <a:gd name="T16" fmla="*/ 209 w 214"/>
              <a:gd name="T17" fmla="*/ 163 h 219"/>
              <a:gd name="T18" fmla="*/ 99 w 214"/>
              <a:gd name="T19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4" h="219">
                <a:moveTo>
                  <a:pt x="99" y="0"/>
                </a:moveTo>
                <a:cubicBezTo>
                  <a:pt x="91" y="43"/>
                  <a:pt x="70" y="88"/>
                  <a:pt x="37" y="135"/>
                </a:cubicBezTo>
                <a:cubicBezTo>
                  <a:pt x="27" y="125"/>
                  <a:pt x="19" y="123"/>
                  <a:pt x="14" y="129"/>
                </a:cubicBezTo>
                <a:cubicBezTo>
                  <a:pt x="0" y="151"/>
                  <a:pt x="22" y="207"/>
                  <a:pt x="42" y="213"/>
                </a:cubicBezTo>
                <a:cubicBezTo>
                  <a:pt x="59" y="219"/>
                  <a:pt x="63" y="188"/>
                  <a:pt x="49" y="156"/>
                </a:cubicBezTo>
                <a:cubicBezTo>
                  <a:pt x="46" y="150"/>
                  <a:pt x="44" y="146"/>
                  <a:pt x="43" y="144"/>
                </a:cubicBezTo>
                <a:cubicBezTo>
                  <a:pt x="75" y="98"/>
                  <a:pt x="96" y="54"/>
                  <a:pt x="104" y="12"/>
                </a:cubicBezTo>
                <a:cubicBezTo>
                  <a:pt x="168" y="80"/>
                  <a:pt x="170" y="85"/>
                  <a:pt x="214" y="177"/>
                </a:cubicBezTo>
                <a:cubicBezTo>
                  <a:pt x="209" y="163"/>
                  <a:pt x="209" y="163"/>
                  <a:pt x="209" y="163"/>
                </a:cubicBezTo>
                <a:cubicBezTo>
                  <a:pt x="177" y="88"/>
                  <a:pt x="171" y="82"/>
                  <a:pt x="99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8" name="Freeform 92"/>
          <p:cNvSpPr>
            <a:spLocks/>
          </p:cNvSpPr>
          <p:nvPr/>
        </p:nvSpPr>
        <p:spPr bwMode="auto">
          <a:xfrm flipH="1">
            <a:off x="5389527" y="3970344"/>
            <a:ext cx="6802473" cy="2770191"/>
          </a:xfrm>
          <a:custGeom>
            <a:avLst/>
            <a:gdLst>
              <a:gd name="T0" fmla="*/ 1300 w 2966"/>
              <a:gd name="T1" fmla="*/ 1207 h 1207"/>
              <a:gd name="T2" fmla="*/ 1919 w 2966"/>
              <a:gd name="T3" fmla="*/ 1015 h 1207"/>
              <a:gd name="T4" fmla="*/ 1954 w 2966"/>
              <a:gd name="T5" fmla="*/ 1002 h 1207"/>
              <a:gd name="T6" fmla="*/ 2002 w 2966"/>
              <a:gd name="T7" fmla="*/ 984 h 1207"/>
              <a:gd name="T8" fmla="*/ 2481 w 2966"/>
              <a:gd name="T9" fmla="*/ 774 h 1207"/>
              <a:gd name="T10" fmla="*/ 2533 w 2966"/>
              <a:gd name="T11" fmla="*/ 461 h 1207"/>
              <a:gd name="T12" fmla="*/ 2932 w 2966"/>
              <a:gd name="T13" fmla="*/ 62 h 1207"/>
              <a:gd name="T14" fmla="*/ 2956 w 2966"/>
              <a:gd name="T15" fmla="*/ 78 h 1207"/>
              <a:gd name="T16" fmla="*/ 2935 w 2966"/>
              <a:gd name="T17" fmla="*/ 31 h 1207"/>
              <a:gd name="T18" fmla="*/ 2900 w 2966"/>
              <a:gd name="T19" fmla="*/ 10 h 1207"/>
              <a:gd name="T20" fmla="*/ 2924 w 2966"/>
              <a:gd name="T21" fmla="*/ 54 h 1207"/>
              <a:gd name="T22" fmla="*/ 2523 w 2966"/>
              <a:gd name="T23" fmla="*/ 453 h 1207"/>
              <a:gd name="T24" fmla="*/ 2471 w 2966"/>
              <a:gd name="T25" fmla="*/ 765 h 1207"/>
              <a:gd name="T26" fmla="*/ 1998 w 2966"/>
              <a:gd name="T27" fmla="*/ 973 h 1207"/>
              <a:gd name="T28" fmla="*/ 1914 w 2966"/>
              <a:gd name="T29" fmla="*/ 1004 h 1207"/>
              <a:gd name="T30" fmla="*/ 1303 w 2966"/>
              <a:gd name="T31" fmla="*/ 1195 h 1207"/>
              <a:gd name="T32" fmla="*/ 965 w 2966"/>
              <a:gd name="T33" fmla="*/ 1025 h 1207"/>
              <a:gd name="T34" fmla="*/ 0 w 2966"/>
              <a:gd name="T35" fmla="*/ 1174 h 1207"/>
              <a:gd name="T36" fmla="*/ 0 w 2966"/>
              <a:gd name="T37" fmla="*/ 1186 h 1207"/>
              <a:gd name="T38" fmla="*/ 962 w 2966"/>
              <a:gd name="T39" fmla="*/ 1037 h 1207"/>
              <a:gd name="T40" fmla="*/ 1300 w 2966"/>
              <a:gd name="T41" fmla="*/ 1207 h 1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66" h="1207">
                <a:moveTo>
                  <a:pt x="1300" y="1207"/>
                </a:moveTo>
                <a:cubicBezTo>
                  <a:pt x="1511" y="1151"/>
                  <a:pt x="1720" y="1087"/>
                  <a:pt x="1919" y="1015"/>
                </a:cubicBezTo>
                <a:cubicBezTo>
                  <a:pt x="1931" y="1010"/>
                  <a:pt x="1942" y="1006"/>
                  <a:pt x="1954" y="1002"/>
                </a:cubicBezTo>
                <a:cubicBezTo>
                  <a:pt x="1970" y="996"/>
                  <a:pt x="1986" y="990"/>
                  <a:pt x="2002" y="984"/>
                </a:cubicBezTo>
                <a:cubicBezTo>
                  <a:pt x="2183" y="915"/>
                  <a:pt x="2343" y="844"/>
                  <a:pt x="2481" y="774"/>
                </a:cubicBezTo>
                <a:cubicBezTo>
                  <a:pt x="2511" y="655"/>
                  <a:pt x="2512" y="644"/>
                  <a:pt x="2533" y="461"/>
                </a:cubicBezTo>
                <a:cubicBezTo>
                  <a:pt x="2766" y="319"/>
                  <a:pt x="2903" y="181"/>
                  <a:pt x="2932" y="62"/>
                </a:cubicBezTo>
                <a:cubicBezTo>
                  <a:pt x="2945" y="75"/>
                  <a:pt x="2952" y="77"/>
                  <a:pt x="2956" y="78"/>
                </a:cubicBezTo>
                <a:cubicBezTo>
                  <a:pt x="2966" y="78"/>
                  <a:pt x="2956" y="54"/>
                  <a:pt x="2935" y="31"/>
                </a:cubicBezTo>
                <a:cubicBezTo>
                  <a:pt x="2923" y="17"/>
                  <a:pt x="2903" y="0"/>
                  <a:pt x="2900" y="10"/>
                </a:cubicBezTo>
                <a:cubicBezTo>
                  <a:pt x="2899" y="19"/>
                  <a:pt x="2909" y="35"/>
                  <a:pt x="2924" y="54"/>
                </a:cubicBezTo>
                <a:cubicBezTo>
                  <a:pt x="2896" y="173"/>
                  <a:pt x="2758" y="311"/>
                  <a:pt x="2523" y="453"/>
                </a:cubicBezTo>
                <a:cubicBezTo>
                  <a:pt x="2515" y="564"/>
                  <a:pt x="2513" y="575"/>
                  <a:pt x="2471" y="765"/>
                </a:cubicBezTo>
                <a:cubicBezTo>
                  <a:pt x="2335" y="835"/>
                  <a:pt x="2176" y="905"/>
                  <a:pt x="1998" y="973"/>
                </a:cubicBezTo>
                <a:cubicBezTo>
                  <a:pt x="1970" y="983"/>
                  <a:pt x="1942" y="994"/>
                  <a:pt x="1914" y="1004"/>
                </a:cubicBezTo>
                <a:cubicBezTo>
                  <a:pt x="1717" y="1076"/>
                  <a:pt x="1511" y="1139"/>
                  <a:pt x="1303" y="1195"/>
                </a:cubicBezTo>
                <a:cubicBezTo>
                  <a:pt x="1172" y="1133"/>
                  <a:pt x="1168" y="1131"/>
                  <a:pt x="965" y="1025"/>
                </a:cubicBezTo>
                <a:cubicBezTo>
                  <a:pt x="632" y="1101"/>
                  <a:pt x="300" y="1151"/>
                  <a:pt x="0" y="1174"/>
                </a:cubicBezTo>
                <a:cubicBezTo>
                  <a:pt x="0" y="1186"/>
                  <a:pt x="0" y="1186"/>
                  <a:pt x="0" y="1186"/>
                </a:cubicBezTo>
                <a:cubicBezTo>
                  <a:pt x="299" y="1163"/>
                  <a:pt x="630" y="1112"/>
                  <a:pt x="962" y="1037"/>
                </a:cubicBezTo>
                <a:cubicBezTo>
                  <a:pt x="1079" y="1100"/>
                  <a:pt x="1095" y="1108"/>
                  <a:pt x="1300" y="1207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9" name="Freeform 93"/>
          <p:cNvSpPr>
            <a:spLocks/>
          </p:cNvSpPr>
          <p:nvPr/>
        </p:nvSpPr>
        <p:spPr bwMode="auto">
          <a:xfrm flipH="1">
            <a:off x="5676865" y="4205294"/>
            <a:ext cx="6075395" cy="2390778"/>
          </a:xfrm>
          <a:custGeom>
            <a:avLst/>
            <a:gdLst>
              <a:gd name="T0" fmla="*/ 2581 w 2649"/>
              <a:gd name="T1" fmla="*/ 11 h 1042"/>
              <a:gd name="T2" fmla="*/ 2593 w 2649"/>
              <a:gd name="T3" fmla="*/ 55 h 1042"/>
              <a:gd name="T4" fmla="*/ 2607 w 2649"/>
              <a:gd name="T5" fmla="*/ 39 h 1042"/>
              <a:gd name="T6" fmla="*/ 2593 w 2649"/>
              <a:gd name="T7" fmla="*/ 55 h 1042"/>
              <a:gd name="T8" fmla="*/ 2269 w 2649"/>
              <a:gd name="T9" fmla="*/ 305 h 1042"/>
              <a:gd name="T10" fmla="*/ 2221 w 2649"/>
              <a:gd name="T11" fmla="*/ 602 h 1042"/>
              <a:gd name="T12" fmla="*/ 1773 w 2649"/>
              <a:gd name="T13" fmla="*/ 797 h 1042"/>
              <a:gd name="T14" fmla="*/ 1702 w 2649"/>
              <a:gd name="T15" fmla="*/ 824 h 1042"/>
              <a:gd name="T16" fmla="*/ 1115 w 2649"/>
              <a:gd name="T17" fmla="*/ 1008 h 1042"/>
              <a:gd name="T18" fmla="*/ 792 w 2649"/>
              <a:gd name="T19" fmla="*/ 847 h 1042"/>
              <a:gd name="T20" fmla="*/ 98 w 2649"/>
              <a:gd name="T21" fmla="*/ 972 h 1042"/>
              <a:gd name="T22" fmla="*/ 52 w 2649"/>
              <a:gd name="T23" fmla="*/ 940 h 1042"/>
              <a:gd name="T24" fmla="*/ 14 w 2649"/>
              <a:gd name="T25" fmla="*/ 1009 h 1042"/>
              <a:gd name="T26" fmla="*/ 98 w 2649"/>
              <a:gd name="T27" fmla="*/ 987 h 1042"/>
              <a:gd name="T28" fmla="*/ 98 w 2649"/>
              <a:gd name="T29" fmla="*/ 983 h 1042"/>
              <a:gd name="T30" fmla="*/ 789 w 2649"/>
              <a:gd name="T31" fmla="*/ 859 h 1042"/>
              <a:gd name="T32" fmla="*/ 1113 w 2649"/>
              <a:gd name="T33" fmla="*/ 1021 h 1042"/>
              <a:gd name="T34" fmla="*/ 1706 w 2649"/>
              <a:gd name="T35" fmla="*/ 834 h 1042"/>
              <a:gd name="T36" fmla="*/ 1712 w 2649"/>
              <a:gd name="T37" fmla="*/ 832 h 1042"/>
              <a:gd name="T38" fmla="*/ 1778 w 2649"/>
              <a:gd name="T39" fmla="*/ 807 h 1042"/>
              <a:gd name="T40" fmla="*/ 2231 w 2649"/>
              <a:gd name="T41" fmla="*/ 610 h 1042"/>
              <a:gd name="T42" fmla="*/ 2278 w 2649"/>
              <a:gd name="T43" fmla="*/ 312 h 1042"/>
              <a:gd name="T44" fmla="*/ 2601 w 2649"/>
              <a:gd name="T45" fmla="*/ 64 h 1042"/>
              <a:gd name="T46" fmla="*/ 2629 w 2649"/>
              <a:gd name="T47" fmla="*/ 80 h 1042"/>
              <a:gd name="T48" fmla="*/ 2627 w 2649"/>
              <a:gd name="T49" fmla="*/ 31 h 1042"/>
              <a:gd name="T50" fmla="*/ 2581 w 2649"/>
              <a:gd name="T51" fmla="*/ 11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49" h="1042">
                <a:moveTo>
                  <a:pt x="2581" y="11"/>
                </a:moveTo>
                <a:cubicBezTo>
                  <a:pt x="2574" y="20"/>
                  <a:pt x="2579" y="37"/>
                  <a:pt x="2593" y="55"/>
                </a:cubicBezTo>
                <a:cubicBezTo>
                  <a:pt x="2598" y="50"/>
                  <a:pt x="2603" y="44"/>
                  <a:pt x="2607" y="39"/>
                </a:cubicBezTo>
                <a:cubicBezTo>
                  <a:pt x="2603" y="44"/>
                  <a:pt x="2598" y="50"/>
                  <a:pt x="2593" y="55"/>
                </a:cubicBezTo>
                <a:cubicBezTo>
                  <a:pt x="2522" y="135"/>
                  <a:pt x="2413" y="220"/>
                  <a:pt x="2269" y="305"/>
                </a:cubicBezTo>
                <a:cubicBezTo>
                  <a:pt x="2262" y="406"/>
                  <a:pt x="2261" y="409"/>
                  <a:pt x="2221" y="602"/>
                </a:cubicBezTo>
                <a:cubicBezTo>
                  <a:pt x="2091" y="668"/>
                  <a:pt x="1941" y="733"/>
                  <a:pt x="1773" y="797"/>
                </a:cubicBezTo>
                <a:cubicBezTo>
                  <a:pt x="1750" y="806"/>
                  <a:pt x="1726" y="815"/>
                  <a:pt x="1702" y="824"/>
                </a:cubicBezTo>
                <a:cubicBezTo>
                  <a:pt x="1513" y="893"/>
                  <a:pt x="1315" y="955"/>
                  <a:pt x="1115" y="1008"/>
                </a:cubicBezTo>
                <a:cubicBezTo>
                  <a:pt x="995" y="952"/>
                  <a:pt x="995" y="952"/>
                  <a:pt x="792" y="847"/>
                </a:cubicBezTo>
                <a:cubicBezTo>
                  <a:pt x="557" y="902"/>
                  <a:pt x="322" y="944"/>
                  <a:pt x="98" y="972"/>
                </a:cubicBezTo>
                <a:cubicBezTo>
                  <a:pt x="93" y="950"/>
                  <a:pt x="75" y="938"/>
                  <a:pt x="52" y="940"/>
                </a:cubicBezTo>
                <a:cubicBezTo>
                  <a:pt x="11" y="947"/>
                  <a:pt x="0" y="986"/>
                  <a:pt x="14" y="1009"/>
                </a:cubicBezTo>
                <a:cubicBezTo>
                  <a:pt x="35" y="1042"/>
                  <a:pt x="90" y="1028"/>
                  <a:pt x="98" y="987"/>
                </a:cubicBezTo>
                <a:cubicBezTo>
                  <a:pt x="98" y="986"/>
                  <a:pt x="98" y="985"/>
                  <a:pt x="98" y="983"/>
                </a:cubicBezTo>
                <a:cubicBezTo>
                  <a:pt x="321" y="955"/>
                  <a:pt x="555" y="913"/>
                  <a:pt x="789" y="859"/>
                </a:cubicBezTo>
                <a:cubicBezTo>
                  <a:pt x="896" y="916"/>
                  <a:pt x="908" y="922"/>
                  <a:pt x="1113" y="1021"/>
                </a:cubicBezTo>
                <a:cubicBezTo>
                  <a:pt x="1315" y="967"/>
                  <a:pt x="1515" y="904"/>
                  <a:pt x="1706" y="834"/>
                </a:cubicBezTo>
                <a:cubicBezTo>
                  <a:pt x="1708" y="833"/>
                  <a:pt x="1710" y="833"/>
                  <a:pt x="1712" y="832"/>
                </a:cubicBezTo>
                <a:cubicBezTo>
                  <a:pt x="1734" y="824"/>
                  <a:pt x="1756" y="816"/>
                  <a:pt x="1778" y="807"/>
                </a:cubicBezTo>
                <a:cubicBezTo>
                  <a:pt x="1948" y="743"/>
                  <a:pt x="2099" y="677"/>
                  <a:pt x="2231" y="610"/>
                </a:cubicBezTo>
                <a:cubicBezTo>
                  <a:pt x="2258" y="502"/>
                  <a:pt x="2258" y="499"/>
                  <a:pt x="2278" y="312"/>
                </a:cubicBezTo>
                <a:cubicBezTo>
                  <a:pt x="2422" y="227"/>
                  <a:pt x="2530" y="143"/>
                  <a:pt x="2601" y="64"/>
                </a:cubicBezTo>
                <a:cubicBezTo>
                  <a:pt x="2605" y="67"/>
                  <a:pt x="2617" y="79"/>
                  <a:pt x="2629" y="80"/>
                </a:cubicBezTo>
                <a:cubicBezTo>
                  <a:pt x="2649" y="83"/>
                  <a:pt x="2648" y="56"/>
                  <a:pt x="2627" y="31"/>
                </a:cubicBezTo>
                <a:cubicBezTo>
                  <a:pt x="2614" y="16"/>
                  <a:pt x="2592" y="0"/>
                  <a:pt x="2581" y="1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0" name="Freeform 94"/>
          <p:cNvSpPr>
            <a:spLocks/>
          </p:cNvSpPr>
          <p:nvPr/>
        </p:nvSpPr>
        <p:spPr bwMode="auto">
          <a:xfrm flipH="1">
            <a:off x="4113170" y="6240472"/>
            <a:ext cx="768354" cy="620713"/>
          </a:xfrm>
          <a:custGeom>
            <a:avLst/>
            <a:gdLst>
              <a:gd name="T0" fmla="*/ 243 w 335"/>
              <a:gd name="T1" fmla="*/ 14 h 270"/>
              <a:gd name="T2" fmla="*/ 335 w 335"/>
              <a:gd name="T3" fmla="*/ 224 h 270"/>
              <a:gd name="T4" fmla="*/ 333 w 335"/>
              <a:gd name="T5" fmla="*/ 209 h 270"/>
              <a:gd name="T6" fmla="*/ 241 w 335"/>
              <a:gd name="T7" fmla="*/ 2 h 270"/>
              <a:gd name="T8" fmla="*/ 240 w 335"/>
              <a:gd name="T9" fmla="*/ 0 h 270"/>
              <a:gd name="T10" fmla="*/ 0 w 335"/>
              <a:gd name="T11" fmla="*/ 270 h 270"/>
              <a:gd name="T12" fmla="*/ 16 w 335"/>
              <a:gd name="T13" fmla="*/ 270 h 270"/>
              <a:gd name="T14" fmla="*/ 243 w 335"/>
              <a:gd name="T15" fmla="*/ 14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5" h="270">
                <a:moveTo>
                  <a:pt x="243" y="14"/>
                </a:moveTo>
                <a:cubicBezTo>
                  <a:pt x="296" y="95"/>
                  <a:pt x="320" y="133"/>
                  <a:pt x="335" y="224"/>
                </a:cubicBezTo>
                <a:cubicBezTo>
                  <a:pt x="333" y="209"/>
                  <a:pt x="333" y="209"/>
                  <a:pt x="333" y="209"/>
                </a:cubicBezTo>
                <a:cubicBezTo>
                  <a:pt x="319" y="122"/>
                  <a:pt x="290" y="77"/>
                  <a:pt x="241" y="2"/>
                </a:cubicBezTo>
                <a:cubicBezTo>
                  <a:pt x="240" y="0"/>
                  <a:pt x="240" y="0"/>
                  <a:pt x="240" y="0"/>
                </a:cubicBezTo>
                <a:cubicBezTo>
                  <a:pt x="191" y="114"/>
                  <a:pt x="65" y="218"/>
                  <a:pt x="0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16" y="190"/>
                  <a:pt x="197" y="103"/>
                  <a:pt x="243" y="14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1" name="Freeform 95"/>
          <p:cNvSpPr>
            <a:spLocks/>
          </p:cNvSpPr>
          <p:nvPr/>
        </p:nvSpPr>
        <p:spPr bwMode="auto">
          <a:xfrm flipH="1">
            <a:off x="4122695" y="6461135"/>
            <a:ext cx="527053" cy="400051"/>
          </a:xfrm>
          <a:custGeom>
            <a:avLst/>
            <a:gdLst>
              <a:gd name="T0" fmla="*/ 87 w 230"/>
              <a:gd name="T1" fmla="*/ 99 h 174"/>
              <a:gd name="T2" fmla="*/ 120 w 230"/>
              <a:gd name="T3" fmla="*/ 54 h 174"/>
              <a:gd name="T4" fmla="*/ 150 w 230"/>
              <a:gd name="T5" fmla="*/ 13 h 174"/>
              <a:gd name="T6" fmla="*/ 213 w 230"/>
              <a:gd name="T7" fmla="*/ 117 h 174"/>
              <a:gd name="T8" fmla="*/ 225 w 230"/>
              <a:gd name="T9" fmla="*/ 169 h 174"/>
              <a:gd name="T10" fmla="*/ 224 w 230"/>
              <a:gd name="T11" fmla="*/ 109 h 174"/>
              <a:gd name="T12" fmla="*/ 215 w 230"/>
              <a:gd name="T13" fmla="*/ 75 h 174"/>
              <a:gd name="T14" fmla="*/ 212 w 230"/>
              <a:gd name="T15" fmla="*/ 77 h 174"/>
              <a:gd name="T16" fmla="*/ 219 w 230"/>
              <a:gd name="T17" fmla="*/ 121 h 174"/>
              <a:gd name="T18" fmla="*/ 143 w 230"/>
              <a:gd name="T19" fmla="*/ 0 h 174"/>
              <a:gd name="T20" fmla="*/ 118 w 230"/>
              <a:gd name="T21" fmla="*/ 41 h 174"/>
              <a:gd name="T22" fmla="*/ 87 w 230"/>
              <a:gd name="T23" fmla="*/ 84 h 174"/>
              <a:gd name="T24" fmla="*/ 49 w 230"/>
              <a:gd name="T25" fmla="*/ 127 h 174"/>
              <a:gd name="T26" fmla="*/ 0 w 230"/>
              <a:gd name="T27" fmla="*/ 174 h 174"/>
              <a:gd name="T28" fmla="*/ 15 w 230"/>
              <a:gd name="T29" fmla="*/ 174 h 174"/>
              <a:gd name="T30" fmla="*/ 47 w 230"/>
              <a:gd name="T31" fmla="*/ 144 h 174"/>
              <a:gd name="T32" fmla="*/ 87 w 230"/>
              <a:gd name="T33" fmla="*/ 9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0" h="174">
                <a:moveTo>
                  <a:pt x="87" y="99"/>
                </a:moveTo>
                <a:cubicBezTo>
                  <a:pt x="100" y="84"/>
                  <a:pt x="111" y="69"/>
                  <a:pt x="120" y="54"/>
                </a:cubicBezTo>
                <a:cubicBezTo>
                  <a:pt x="130" y="40"/>
                  <a:pt x="139" y="25"/>
                  <a:pt x="150" y="13"/>
                </a:cubicBezTo>
                <a:cubicBezTo>
                  <a:pt x="163" y="29"/>
                  <a:pt x="186" y="60"/>
                  <a:pt x="213" y="117"/>
                </a:cubicBezTo>
                <a:cubicBezTo>
                  <a:pt x="217" y="147"/>
                  <a:pt x="222" y="166"/>
                  <a:pt x="225" y="169"/>
                </a:cubicBezTo>
                <a:cubicBezTo>
                  <a:pt x="230" y="173"/>
                  <a:pt x="229" y="143"/>
                  <a:pt x="224" y="109"/>
                </a:cubicBezTo>
                <a:cubicBezTo>
                  <a:pt x="221" y="92"/>
                  <a:pt x="217" y="79"/>
                  <a:pt x="215" y="75"/>
                </a:cubicBezTo>
                <a:cubicBezTo>
                  <a:pt x="213" y="72"/>
                  <a:pt x="212" y="74"/>
                  <a:pt x="212" y="77"/>
                </a:cubicBezTo>
                <a:cubicBezTo>
                  <a:pt x="209" y="97"/>
                  <a:pt x="211" y="101"/>
                  <a:pt x="219" y="121"/>
                </a:cubicBezTo>
                <a:cubicBezTo>
                  <a:pt x="220" y="124"/>
                  <a:pt x="169" y="17"/>
                  <a:pt x="143" y="0"/>
                </a:cubicBezTo>
                <a:cubicBezTo>
                  <a:pt x="136" y="14"/>
                  <a:pt x="128" y="27"/>
                  <a:pt x="118" y="41"/>
                </a:cubicBezTo>
                <a:cubicBezTo>
                  <a:pt x="109" y="55"/>
                  <a:pt x="99" y="69"/>
                  <a:pt x="87" y="84"/>
                </a:cubicBezTo>
                <a:cubicBezTo>
                  <a:pt x="76" y="98"/>
                  <a:pt x="63" y="112"/>
                  <a:pt x="49" y="127"/>
                </a:cubicBezTo>
                <a:cubicBezTo>
                  <a:pt x="37" y="139"/>
                  <a:pt x="21" y="155"/>
                  <a:pt x="0" y="174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26" y="164"/>
                  <a:pt x="37" y="154"/>
                  <a:pt x="47" y="144"/>
                </a:cubicBezTo>
                <a:cubicBezTo>
                  <a:pt x="62" y="128"/>
                  <a:pt x="75" y="113"/>
                  <a:pt x="87" y="99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2" name="Freeform 96"/>
          <p:cNvSpPr>
            <a:spLocks/>
          </p:cNvSpPr>
          <p:nvPr/>
        </p:nvSpPr>
        <p:spPr bwMode="auto">
          <a:xfrm flipH="1">
            <a:off x="4335421" y="6699260"/>
            <a:ext cx="87313" cy="161925"/>
          </a:xfrm>
          <a:custGeom>
            <a:avLst/>
            <a:gdLst>
              <a:gd name="T0" fmla="*/ 10 w 38"/>
              <a:gd name="T1" fmla="*/ 13 h 70"/>
              <a:gd name="T2" fmla="*/ 4 w 38"/>
              <a:gd name="T3" fmla="*/ 70 h 70"/>
              <a:gd name="T4" fmla="*/ 38 w 38"/>
              <a:gd name="T5" fmla="*/ 70 h 70"/>
              <a:gd name="T6" fmla="*/ 35 w 38"/>
              <a:gd name="T7" fmla="*/ 44 h 70"/>
              <a:gd name="T8" fmla="*/ 10 w 38"/>
              <a:gd name="T9" fmla="*/ 1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70">
                <a:moveTo>
                  <a:pt x="10" y="13"/>
                </a:moveTo>
                <a:cubicBezTo>
                  <a:pt x="2" y="24"/>
                  <a:pt x="0" y="46"/>
                  <a:pt x="4" y="70"/>
                </a:cubicBezTo>
                <a:cubicBezTo>
                  <a:pt x="38" y="70"/>
                  <a:pt x="38" y="70"/>
                  <a:pt x="38" y="70"/>
                </a:cubicBezTo>
                <a:cubicBezTo>
                  <a:pt x="38" y="62"/>
                  <a:pt x="37" y="53"/>
                  <a:pt x="35" y="44"/>
                </a:cubicBezTo>
                <a:cubicBezTo>
                  <a:pt x="31" y="25"/>
                  <a:pt x="21" y="0"/>
                  <a:pt x="10" y="13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2" name="Freeform 100"/>
          <p:cNvSpPr>
            <a:spLocks/>
          </p:cNvSpPr>
          <p:nvPr/>
        </p:nvSpPr>
        <p:spPr bwMode="auto">
          <a:xfrm flipH="1">
            <a:off x="11010100" y="5195102"/>
            <a:ext cx="538163" cy="474663"/>
          </a:xfrm>
          <a:custGeom>
            <a:avLst/>
            <a:gdLst>
              <a:gd name="T0" fmla="*/ 114 w 224"/>
              <a:gd name="T1" fmla="*/ 0 h 197"/>
              <a:gd name="T2" fmla="*/ 105 w 224"/>
              <a:gd name="T3" fmla="*/ 0 h 197"/>
              <a:gd name="T4" fmla="*/ 4 w 224"/>
              <a:gd name="T5" fmla="*/ 106 h 197"/>
              <a:gd name="T6" fmla="*/ 111 w 224"/>
              <a:gd name="T7" fmla="*/ 197 h 197"/>
              <a:gd name="T8" fmla="*/ 119 w 224"/>
              <a:gd name="T9" fmla="*/ 197 h 197"/>
              <a:gd name="T10" fmla="*/ 220 w 224"/>
              <a:gd name="T11" fmla="*/ 91 h 197"/>
              <a:gd name="T12" fmla="*/ 114 w 224"/>
              <a:gd name="T1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4" h="197">
                <a:moveTo>
                  <a:pt x="114" y="0"/>
                </a:moveTo>
                <a:cubicBezTo>
                  <a:pt x="111" y="0"/>
                  <a:pt x="108" y="0"/>
                  <a:pt x="105" y="0"/>
                </a:cubicBezTo>
                <a:cubicBezTo>
                  <a:pt x="46" y="5"/>
                  <a:pt x="0" y="52"/>
                  <a:pt x="4" y="106"/>
                </a:cubicBezTo>
                <a:cubicBezTo>
                  <a:pt x="8" y="158"/>
                  <a:pt x="55" y="197"/>
                  <a:pt x="111" y="197"/>
                </a:cubicBezTo>
                <a:cubicBezTo>
                  <a:pt x="114" y="197"/>
                  <a:pt x="116" y="197"/>
                  <a:pt x="119" y="197"/>
                </a:cubicBezTo>
                <a:cubicBezTo>
                  <a:pt x="179" y="192"/>
                  <a:pt x="224" y="145"/>
                  <a:pt x="220" y="91"/>
                </a:cubicBezTo>
                <a:cubicBezTo>
                  <a:pt x="217" y="39"/>
                  <a:pt x="170" y="0"/>
                  <a:pt x="114" y="0"/>
                </a:cubicBezTo>
              </a:path>
            </a:pathLst>
          </a:custGeom>
          <a:gradFill flip="none" rotWithShape="1">
            <a:gsLst>
              <a:gs pos="0">
                <a:schemeClr val="bg1"/>
              </a:gs>
              <a:gs pos="59000">
                <a:srgbClr val="00FFFF">
                  <a:alpha val="0"/>
                </a:srgbClr>
              </a:gs>
              <a:gs pos="34000">
                <a:srgbClr val="00FFFF">
                  <a:alpha val="5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3" name="Freeform 101"/>
          <p:cNvSpPr>
            <a:spLocks/>
          </p:cNvSpPr>
          <p:nvPr/>
        </p:nvSpPr>
        <p:spPr bwMode="auto">
          <a:xfrm flipH="1">
            <a:off x="6942905" y="6192064"/>
            <a:ext cx="547688" cy="484188"/>
          </a:xfrm>
          <a:custGeom>
            <a:avLst/>
            <a:gdLst>
              <a:gd name="T0" fmla="*/ 116 w 228"/>
              <a:gd name="T1" fmla="*/ 0 h 201"/>
              <a:gd name="T2" fmla="*/ 107 w 228"/>
              <a:gd name="T3" fmla="*/ 0 h 201"/>
              <a:gd name="T4" fmla="*/ 4 w 228"/>
              <a:gd name="T5" fmla="*/ 108 h 201"/>
              <a:gd name="T6" fmla="*/ 112 w 228"/>
              <a:gd name="T7" fmla="*/ 201 h 201"/>
              <a:gd name="T8" fmla="*/ 121 w 228"/>
              <a:gd name="T9" fmla="*/ 201 h 201"/>
              <a:gd name="T10" fmla="*/ 224 w 228"/>
              <a:gd name="T11" fmla="*/ 93 h 201"/>
              <a:gd name="T12" fmla="*/ 116 w 228"/>
              <a:gd name="T13" fmla="*/ 0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8" h="201">
                <a:moveTo>
                  <a:pt x="116" y="0"/>
                </a:moveTo>
                <a:cubicBezTo>
                  <a:pt x="113" y="0"/>
                  <a:pt x="110" y="0"/>
                  <a:pt x="107" y="0"/>
                </a:cubicBezTo>
                <a:cubicBezTo>
                  <a:pt x="46" y="5"/>
                  <a:pt x="0" y="53"/>
                  <a:pt x="4" y="108"/>
                </a:cubicBezTo>
                <a:cubicBezTo>
                  <a:pt x="8" y="161"/>
                  <a:pt x="55" y="201"/>
                  <a:pt x="112" y="201"/>
                </a:cubicBezTo>
                <a:cubicBezTo>
                  <a:pt x="115" y="201"/>
                  <a:pt x="118" y="201"/>
                  <a:pt x="121" y="201"/>
                </a:cubicBezTo>
                <a:cubicBezTo>
                  <a:pt x="182" y="196"/>
                  <a:pt x="228" y="148"/>
                  <a:pt x="224" y="93"/>
                </a:cubicBezTo>
                <a:cubicBezTo>
                  <a:pt x="220" y="40"/>
                  <a:pt x="173" y="0"/>
                  <a:pt x="116" y="0"/>
                </a:cubicBezTo>
              </a:path>
            </a:pathLst>
          </a:custGeom>
          <a:gradFill flip="none" rotWithShape="1">
            <a:gsLst>
              <a:gs pos="0">
                <a:schemeClr val="bg1"/>
              </a:gs>
              <a:gs pos="59000">
                <a:srgbClr val="00FFFF">
                  <a:alpha val="0"/>
                </a:srgbClr>
              </a:gs>
              <a:gs pos="34000">
                <a:srgbClr val="00FFFF">
                  <a:alpha val="5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4" name="Freeform 102"/>
          <p:cNvSpPr>
            <a:spLocks/>
          </p:cNvSpPr>
          <p:nvPr/>
        </p:nvSpPr>
        <p:spPr bwMode="auto">
          <a:xfrm flipH="1">
            <a:off x="9575786" y="2774961"/>
            <a:ext cx="539750" cy="379413"/>
          </a:xfrm>
          <a:custGeom>
            <a:avLst/>
            <a:gdLst>
              <a:gd name="T0" fmla="*/ 77 w 225"/>
              <a:gd name="T1" fmla="*/ 0 h 158"/>
              <a:gd name="T2" fmla="*/ 14 w 225"/>
              <a:gd name="T3" fmla="*/ 33 h 158"/>
              <a:gd name="T4" fmla="*/ 87 w 225"/>
              <a:gd name="T5" fmla="*/ 143 h 158"/>
              <a:gd name="T6" fmla="*/ 148 w 225"/>
              <a:gd name="T7" fmla="*/ 158 h 158"/>
              <a:gd name="T8" fmla="*/ 211 w 225"/>
              <a:gd name="T9" fmla="*/ 124 h 158"/>
              <a:gd name="T10" fmla="*/ 139 w 225"/>
              <a:gd name="T11" fmla="*/ 14 h 158"/>
              <a:gd name="T12" fmla="*/ 77 w 225"/>
              <a:gd name="T13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5" h="158">
                <a:moveTo>
                  <a:pt x="77" y="0"/>
                </a:moveTo>
                <a:cubicBezTo>
                  <a:pt x="48" y="0"/>
                  <a:pt x="23" y="12"/>
                  <a:pt x="14" y="33"/>
                </a:cubicBezTo>
                <a:cubicBezTo>
                  <a:pt x="0" y="69"/>
                  <a:pt x="32" y="118"/>
                  <a:pt x="87" y="143"/>
                </a:cubicBezTo>
                <a:cubicBezTo>
                  <a:pt x="108" y="153"/>
                  <a:pt x="129" y="158"/>
                  <a:pt x="148" y="158"/>
                </a:cubicBezTo>
                <a:cubicBezTo>
                  <a:pt x="178" y="158"/>
                  <a:pt x="202" y="146"/>
                  <a:pt x="211" y="124"/>
                </a:cubicBezTo>
                <a:cubicBezTo>
                  <a:pt x="225" y="88"/>
                  <a:pt x="193" y="39"/>
                  <a:pt x="139" y="14"/>
                </a:cubicBezTo>
                <a:cubicBezTo>
                  <a:pt x="118" y="5"/>
                  <a:pt x="96" y="0"/>
                  <a:pt x="77" y="0"/>
                </a:cubicBezTo>
              </a:path>
            </a:pathLst>
          </a:custGeom>
          <a:gradFill flip="none" rotWithShape="1">
            <a:gsLst>
              <a:gs pos="0">
                <a:schemeClr val="bg1"/>
              </a:gs>
              <a:gs pos="59000">
                <a:srgbClr val="00FFFF">
                  <a:alpha val="0"/>
                </a:srgbClr>
              </a:gs>
              <a:gs pos="34000">
                <a:srgbClr val="00FFFF">
                  <a:alpha val="5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5" name="Freeform 103"/>
          <p:cNvSpPr>
            <a:spLocks/>
          </p:cNvSpPr>
          <p:nvPr/>
        </p:nvSpPr>
        <p:spPr bwMode="auto">
          <a:xfrm flipH="1">
            <a:off x="11560169" y="2838456"/>
            <a:ext cx="446088" cy="327025"/>
          </a:xfrm>
          <a:custGeom>
            <a:avLst/>
            <a:gdLst>
              <a:gd name="T0" fmla="*/ 152 w 185"/>
              <a:gd name="T1" fmla="*/ 0 h 136"/>
              <a:gd name="T2" fmla="*/ 64 w 185"/>
              <a:gd name="T3" fmla="*/ 41 h 136"/>
              <a:gd name="T4" fmla="*/ 16 w 185"/>
              <a:gd name="T5" fmla="*/ 130 h 136"/>
              <a:gd name="T6" fmla="*/ 33 w 185"/>
              <a:gd name="T7" fmla="*/ 136 h 136"/>
              <a:gd name="T8" fmla="*/ 121 w 185"/>
              <a:gd name="T9" fmla="*/ 94 h 136"/>
              <a:gd name="T10" fmla="*/ 169 w 185"/>
              <a:gd name="T11" fmla="*/ 5 h 136"/>
              <a:gd name="T12" fmla="*/ 152 w 185"/>
              <a:gd name="T13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136">
                <a:moveTo>
                  <a:pt x="152" y="0"/>
                </a:moveTo>
                <a:cubicBezTo>
                  <a:pt x="130" y="0"/>
                  <a:pt x="96" y="16"/>
                  <a:pt x="64" y="41"/>
                </a:cubicBezTo>
                <a:cubicBezTo>
                  <a:pt x="22" y="76"/>
                  <a:pt x="0" y="116"/>
                  <a:pt x="16" y="130"/>
                </a:cubicBezTo>
                <a:cubicBezTo>
                  <a:pt x="20" y="134"/>
                  <a:pt x="26" y="136"/>
                  <a:pt x="33" y="136"/>
                </a:cubicBezTo>
                <a:cubicBezTo>
                  <a:pt x="55" y="136"/>
                  <a:pt x="89" y="120"/>
                  <a:pt x="121" y="94"/>
                </a:cubicBezTo>
                <a:cubicBezTo>
                  <a:pt x="163" y="60"/>
                  <a:pt x="185" y="20"/>
                  <a:pt x="169" y="5"/>
                </a:cubicBezTo>
                <a:cubicBezTo>
                  <a:pt x="165" y="2"/>
                  <a:pt x="159" y="0"/>
                  <a:pt x="152" y="0"/>
                </a:cubicBezTo>
              </a:path>
            </a:pathLst>
          </a:custGeom>
          <a:gradFill flip="none" rotWithShape="1">
            <a:gsLst>
              <a:gs pos="0">
                <a:schemeClr val="bg1"/>
              </a:gs>
              <a:gs pos="40000">
                <a:srgbClr val="00FFFF">
                  <a:alpha val="0"/>
                </a:srgbClr>
              </a:gs>
              <a:gs pos="19000">
                <a:srgbClr val="00FFFF">
                  <a:alpha val="5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6" name="Freeform 104"/>
          <p:cNvSpPr>
            <a:spLocks/>
          </p:cNvSpPr>
          <p:nvPr/>
        </p:nvSpPr>
        <p:spPr bwMode="auto">
          <a:xfrm flipH="1">
            <a:off x="7563597" y="3603632"/>
            <a:ext cx="544513" cy="403225"/>
          </a:xfrm>
          <a:custGeom>
            <a:avLst/>
            <a:gdLst>
              <a:gd name="T0" fmla="*/ 83 w 227"/>
              <a:gd name="T1" fmla="*/ 0 h 167"/>
              <a:gd name="T2" fmla="*/ 17 w 227"/>
              <a:gd name="T3" fmla="*/ 36 h 167"/>
              <a:gd name="T4" fmla="*/ 84 w 227"/>
              <a:gd name="T5" fmla="*/ 151 h 167"/>
              <a:gd name="T6" fmla="*/ 145 w 227"/>
              <a:gd name="T7" fmla="*/ 167 h 167"/>
              <a:gd name="T8" fmla="*/ 211 w 227"/>
              <a:gd name="T9" fmla="*/ 131 h 167"/>
              <a:gd name="T10" fmla="*/ 144 w 227"/>
              <a:gd name="T11" fmla="*/ 16 h 167"/>
              <a:gd name="T12" fmla="*/ 83 w 227"/>
              <a:gd name="T13" fmla="*/ 0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7" h="167">
                <a:moveTo>
                  <a:pt x="83" y="0"/>
                </a:moveTo>
                <a:cubicBezTo>
                  <a:pt x="52" y="0"/>
                  <a:pt x="27" y="13"/>
                  <a:pt x="17" y="36"/>
                </a:cubicBezTo>
                <a:cubicBezTo>
                  <a:pt x="0" y="73"/>
                  <a:pt x="30" y="125"/>
                  <a:pt x="84" y="151"/>
                </a:cubicBezTo>
                <a:cubicBezTo>
                  <a:pt x="104" y="162"/>
                  <a:pt x="126" y="167"/>
                  <a:pt x="145" y="167"/>
                </a:cubicBezTo>
                <a:cubicBezTo>
                  <a:pt x="175" y="167"/>
                  <a:pt x="201" y="154"/>
                  <a:pt x="211" y="131"/>
                </a:cubicBezTo>
                <a:cubicBezTo>
                  <a:pt x="227" y="94"/>
                  <a:pt x="198" y="42"/>
                  <a:pt x="144" y="16"/>
                </a:cubicBezTo>
                <a:cubicBezTo>
                  <a:pt x="123" y="5"/>
                  <a:pt x="102" y="0"/>
                  <a:pt x="83" y="0"/>
                </a:cubicBezTo>
              </a:path>
            </a:pathLst>
          </a:custGeom>
          <a:gradFill flip="none" rotWithShape="1">
            <a:gsLst>
              <a:gs pos="0">
                <a:schemeClr val="bg1"/>
              </a:gs>
              <a:gs pos="59000">
                <a:srgbClr val="00FFFF">
                  <a:alpha val="0"/>
                </a:srgbClr>
              </a:gs>
              <a:gs pos="34000">
                <a:srgbClr val="00FFFF">
                  <a:alpha val="5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7" name="Freeform 105"/>
          <p:cNvSpPr>
            <a:spLocks/>
          </p:cNvSpPr>
          <p:nvPr/>
        </p:nvSpPr>
        <p:spPr bwMode="auto">
          <a:xfrm flipH="1">
            <a:off x="5387941" y="5486409"/>
            <a:ext cx="468313" cy="520700"/>
          </a:xfrm>
          <a:custGeom>
            <a:avLst/>
            <a:gdLst>
              <a:gd name="T0" fmla="*/ 94 w 195"/>
              <a:gd name="T1" fmla="*/ 0 h 216"/>
              <a:gd name="T2" fmla="*/ 82 w 195"/>
              <a:gd name="T3" fmla="*/ 1 h 216"/>
              <a:gd name="T4" fmla="*/ 9 w 195"/>
              <a:gd name="T5" fmla="*/ 122 h 216"/>
              <a:gd name="T6" fmla="*/ 102 w 195"/>
              <a:gd name="T7" fmla="*/ 216 h 216"/>
              <a:gd name="T8" fmla="*/ 114 w 195"/>
              <a:gd name="T9" fmla="*/ 215 h 216"/>
              <a:gd name="T10" fmla="*/ 187 w 195"/>
              <a:gd name="T11" fmla="*/ 94 h 216"/>
              <a:gd name="T12" fmla="*/ 94 w 195"/>
              <a:gd name="T13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5" h="216">
                <a:moveTo>
                  <a:pt x="94" y="0"/>
                </a:moveTo>
                <a:cubicBezTo>
                  <a:pt x="90" y="0"/>
                  <a:pt x="86" y="0"/>
                  <a:pt x="82" y="1"/>
                </a:cubicBezTo>
                <a:cubicBezTo>
                  <a:pt x="33" y="9"/>
                  <a:pt x="0" y="63"/>
                  <a:pt x="9" y="122"/>
                </a:cubicBezTo>
                <a:cubicBezTo>
                  <a:pt x="17" y="177"/>
                  <a:pt x="57" y="216"/>
                  <a:pt x="102" y="216"/>
                </a:cubicBezTo>
                <a:cubicBezTo>
                  <a:pt x="106" y="216"/>
                  <a:pt x="110" y="216"/>
                  <a:pt x="114" y="215"/>
                </a:cubicBezTo>
                <a:cubicBezTo>
                  <a:pt x="163" y="207"/>
                  <a:pt x="195" y="153"/>
                  <a:pt x="187" y="94"/>
                </a:cubicBezTo>
                <a:cubicBezTo>
                  <a:pt x="179" y="40"/>
                  <a:pt x="139" y="0"/>
                  <a:pt x="94" y="0"/>
                </a:cubicBezTo>
              </a:path>
            </a:pathLst>
          </a:custGeom>
          <a:gradFill flip="none" rotWithShape="1">
            <a:gsLst>
              <a:gs pos="0">
                <a:schemeClr val="bg1"/>
              </a:gs>
              <a:gs pos="59000">
                <a:srgbClr val="00FFFF">
                  <a:alpha val="0"/>
                </a:srgbClr>
              </a:gs>
              <a:gs pos="34000">
                <a:srgbClr val="00FFFF">
                  <a:alpha val="5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1712" y="1191220"/>
            <a:ext cx="64254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图表，锐普，锐意进取，普及精品。专业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演示设计领跑者，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培训、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传播，让天下没有难看的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RAPIDPPT, the leader of professional PPT designer in China. 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5years of making professional PPT, 500 case studies for the classical PPT,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make sure you will be satisfied. 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RAPIDPPT differs from the traditional production model,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create a new PPT experience.</a:t>
            </a: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162" name="组合 161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163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9" name="图片 108"/>
          <p:cNvPicPr>
            <a:picLocks noChangeAspect="1"/>
          </p:cNvPicPr>
          <p:nvPr/>
        </p:nvPicPr>
        <p:blipFill>
          <a:blip r:embed="rId2">
            <a:clrChange>
              <a:clrFrom>
                <a:srgbClr val="4C411E">
                  <a:alpha val="29804"/>
                </a:srgbClr>
              </a:clrFrom>
              <a:clrTo>
                <a:srgbClr val="4C411E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" r="30675" b="51678"/>
          <a:stretch>
            <a:fillRect/>
          </a:stretch>
        </p:blipFill>
        <p:spPr>
          <a:xfrm>
            <a:off x="1892300" y="0"/>
            <a:ext cx="10515600" cy="7073900"/>
          </a:xfrm>
          <a:custGeom>
            <a:avLst/>
            <a:gdLst>
              <a:gd name="connsiteX0" fmla="*/ 0 w 10515600"/>
              <a:gd name="connsiteY0" fmla="*/ 0 h 7073900"/>
              <a:gd name="connsiteX1" fmla="*/ 10515600 w 10515600"/>
              <a:gd name="connsiteY1" fmla="*/ 0 h 7073900"/>
              <a:gd name="connsiteX2" fmla="*/ 10515600 w 10515600"/>
              <a:gd name="connsiteY2" fmla="*/ 7073900 h 7073900"/>
              <a:gd name="connsiteX3" fmla="*/ 0 w 10515600"/>
              <a:gd name="connsiteY3" fmla="*/ 7073900 h 707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5600" h="7073900">
                <a:moveTo>
                  <a:pt x="0" y="0"/>
                </a:moveTo>
                <a:lnTo>
                  <a:pt x="10515600" y="0"/>
                </a:lnTo>
                <a:lnTo>
                  <a:pt x="10515600" y="7073900"/>
                </a:lnTo>
                <a:lnTo>
                  <a:pt x="0" y="7073900"/>
                </a:lnTo>
                <a:close/>
              </a:path>
            </a:pathLst>
          </a:cu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3">
            <a:clrChange>
              <a:clrFrom>
                <a:srgbClr val="4C411E">
                  <a:alpha val="29804"/>
                </a:srgbClr>
              </a:clrFrom>
              <a:clrTo>
                <a:srgbClr val="4C411E">
                  <a:alpha val="0"/>
                </a:srgbClr>
              </a:clrTo>
            </a:clrChange>
            <a:duotone>
              <a:prstClr val="black"/>
              <a:srgbClr val="3BF6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8816">
            <a:off x="3944144" y="310426"/>
            <a:ext cx="6043560" cy="4715468"/>
          </a:xfrm>
          <a:prstGeom prst="rect">
            <a:avLst/>
          </a:prstGeom>
        </p:spPr>
      </p:pic>
      <p:sp>
        <p:nvSpPr>
          <p:cNvPr id="111" name="椭圆 10"/>
          <p:cNvSpPr/>
          <p:nvPr/>
        </p:nvSpPr>
        <p:spPr>
          <a:xfrm rot="19984764">
            <a:off x="3070815" y="939274"/>
            <a:ext cx="7391318" cy="33691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5221">
                <a:srgbClr val="00FFFF">
                  <a:alpha val="0"/>
                </a:srgbClr>
              </a:gs>
              <a:gs pos="36000">
                <a:srgbClr val="00FFFF">
                  <a:alpha val="4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5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8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7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0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3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6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2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8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1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4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0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6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9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2" dur="5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5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8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1" dur="5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4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7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0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6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9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2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5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8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1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4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7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0" dur="5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3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6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9" dur="500"/>
                                            <p:tgtEl>
                                              <p:spTgt spid="3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2" dur="5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5" dur="500"/>
                                            <p:tgtEl>
                                              <p:spTgt spid="3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8" dur="500"/>
                                            <p:tgtEl>
                                              <p:spTgt spid="3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1" dur="5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4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7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0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3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6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9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2" dur="5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5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8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1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4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7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0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3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6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9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2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5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8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1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4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7" dur="5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0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3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6" dur="5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9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2" dur="500"/>
                                            <p:tgtEl>
                                              <p:spTgt spid="3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3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5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6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0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1" presetID="6" presetClass="emph" presetSubtype="0" accel="50000" decel="5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12" dur="2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repeatCount="indefinite" accel="50000" fill="hold" grpId="1" nodeType="withEffect" p14:presetBounceEnd="50000">
                                      <p:stCondLst>
                                        <p:cond delay="75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314" dur="2000" fill="hold"/>
                                            <p:tgtEl>
                                              <p:spTgt spid="3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6" presetClass="emph" presetSubtype="0" repeatCount="indefinite" accel="50000" fill="hold" grpId="1" nodeType="withEffect" p14:presetBounceEnd="50000">
                                      <p:stCondLst>
                                        <p:cond delay="130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316" dur="2000" fill="hold"/>
                                            <p:tgtEl>
                                              <p:spTgt spid="34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7" presetID="6" presetClass="emph" presetSubtype="0" repeatCount="indefinite" accel="50000" fill="hold" grpId="1" nodeType="withEffect" p14:presetBounceEnd="50000">
                                      <p:stCondLst>
                                        <p:cond delay="180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318" dur="2000" fill="hold"/>
                                            <p:tgtEl>
                                              <p:spTgt spid="3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9" presetID="6" presetClass="emph" presetSubtype="0" repeatCount="indefinite" accel="50000" fill="hold" grpId="1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320" dur="2000" fill="hold"/>
                                            <p:tgtEl>
                                              <p:spTgt spid="34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1" presetID="6" presetClass="emph" presetSubtype="0" repeatCount="indefinite" accel="50000" fill="hold" grpId="1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322" dur="2000" fill="hold"/>
                                            <p:tgtEl>
                                              <p:spTgt spid="34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3" presetID="6" presetClass="emph" presetSubtype="0" repeatCount="indefinite" accel="50000" fill="hold" grpId="1" nodeType="withEffect" p14:presetBounceEnd="50000">
                                      <p:stCondLst>
                                        <p:cond delay="190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324" dur="2000" fill="hold"/>
                                            <p:tgtEl>
                                              <p:spTgt spid="3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128" grpId="0" animBg="1"/>
          <p:bldP spid="129" grpId="0" animBg="1"/>
          <p:bldP spid="130" grpId="0" animBg="1"/>
          <p:bldP spid="131" grpId="0" animBg="1"/>
          <p:bldP spid="132" grpId="0" animBg="1"/>
          <p:bldP spid="133" grpId="0" animBg="1"/>
          <p:bldP spid="134" grpId="0" animBg="1"/>
          <p:bldP spid="135" grpId="0" animBg="1"/>
          <p:bldP spid="136" grpId="0" animBg="1"/>
          <p:bldP spid="137" grpId="0" animBg="1"/>
          <p:bldP spid="138" grpId="0" animBg="1"/>
          <p:bldP spid="139" grpId="0" animBg="1"/>
          <p:bldP spid="140" grpId="0" animBg="1"/>
          <p:bldP spid="141" grpId="0" animBg="1"/>
          <p:bldP spid="142" grpId="0" animBg="1"/>
          <p:bldP spid="143" grpId="0" animBg="1"/>
          <p:bldP spid="144" grpId="0" animBg="1"/>
          <p:bldP spid="145" grpId="0" animBg="1"/>
          <p:bldP spid="146" grpId="0" animBg="1"/>
          <p:bldP spid="147" grpId="0" animBg="1"/>
          <p:bldP spid="288" grpId="0" animBg="1"/>
          <p:bldP spid="289" grpId="0" animBg="1"/>
          <p:bldP spid="290" grpId="0" animBg="1"/>
          <p:bldP spid="291" grpId="0" animBg="1"/>
          <p:bldP spid="292" grpId="0" animBg="1"/>
          <p:bldP spid="293" grpId="0" animBg="1"/>
          <p:bldP spid="294" grpId="0" animBg="1"/>
          <p:bldP spid="295" grpId="0" animBg="1"/>
          <p:bldP spid="296" grpId="0" animBg="1"/>
          <p:bldP spid="297" grpId="0" animBg="1"/>
          <p:bldP spid="298" grpId="0" animBg="1"/>
          <p:bldP spid="299" grpId="0" animBg="1"/>
          <p:bldP spid="300" grpId="0" animBg="1"/>
          <p:bldP spid="301" grpId="0" animBg="1"/>
          <p:bldP spid="302" grpId="0" animBg="1"/>
          <p:bldP spid="303" grpId="0" animBg="1"/>
          <p:bldP spid="304" grpId="0" animBg="1"/>
          <p:bldP spid="305" grpId="0" animBg="1"/>
          <p:bldP spid="306" grpId="0" animBg="1"/>
          <p:bldP spid="307" grpId="0" animBg="1"/>
          <p:bldP spid="308" grpId="0" animBg="1"/>
          <p:bldP spid="309" grpId="0" animBg="1"/>
          <p:bldP spid="310" grpId="0" animBg="1"/>
          <p:bldP spid="311" grpId="0" animBg="1"/>
          <p:bldP spid="312" grpId="0" animBg="1"/>
          <p:bldP spid="313" grpId="0" animBg="1"/>
          <p:bldP spid="314" grpId="0" animBg="1"/>
          <p:bldP spid="315" grpId="0" animBg="1"/>
          <p:bldP spid="316" grpId="0" animBg="1"/>
          <p:bldP spid="317" grpId="0" animBg="1"/>
          <p:bldP spid="318" grpId="0" animBg="1"/>
          <p:bldP spid="319" grpId="0" animBg="1"/>
          <p:bldP spid="320" grpId="0" animBg="1"/>
          <p:bldP spid="321" grpId="0" animBg="1"/>
          <p:bldP spid="322" grpId="0" animBg="1"/>
          <p:bldP spid="323" grpId="0" animBg="1"/>
          <p:bldP spid="324" grpId="0" animBg="1"/>
          <p:bldP spid="325" grpId="0" animBg="1"/>
          <p:bldP spid="326" grpId="0" animBg="1"/>
          <p:bldP spid="327" grpId="0" animBg="1"/>
          <p:bldP spid="328" grpId="0" animBg="1"/>
          <p:bldP spid="329" grpId="0" animBg="1"/>
          <p:bldP spid="330" grpId="0" animBg="1"/>
          <p:bldP spid="331" grpId="0" animBg="1"/>
          <p:bldP spid="332" grpId="0" animBg="1"/>
          <p:bldP spid="342" grpId="0" animBg="1"/>
          <p:bldP spid="342" grpId="1" animBg="1"/>
          <p:bldP spid="343" grpId="0" animBg="1"/>
          <p:bldP spid="343" grpId="1" animBg="1"/>
          <p:bldP spid="344" grpId="0" animBg="1"/>
          <p:bldP spid="344" grpId="1" animBg="1"/>
          <p:bldP spid="345" grpId="0" animBg="1"/>
          <p:bldP spid="345" grpId="1" animBg="1"/>
          <p:bldP spid="346" grpId="0" animBg="1"/>
          <p:bldP spid="346" grpId="1" animBg="1"/>
          <p:bldP spid="347" grpId="0" animBg="1"/>
          <p:bldP spid="347" grpId="1" animBg="1"/>
          <p:bldP spid="1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8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7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0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3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6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9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2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8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1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4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0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6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9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2" dur="5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5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8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1" dur="5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4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7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0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6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9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2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5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8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1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4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7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0" dur="5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3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6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9" dur="500"/>
                                            <p:tgtEl>
                                              <p:spTgt spid="3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2" dur="5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5" dur="500"/>
                                            <p:tgtEl>
                                              <p:spTgt spid="3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8" dur="500"/>
                                            <p:tgtEl>
                                              <p:spTgt spid="3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1" dur="5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4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7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0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3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6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9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2" dur="5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5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8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1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4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7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0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3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6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9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2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5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6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8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1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4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5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7" dur="5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0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3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6" dur="5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9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2" dur="500"/>
                                            <p:tgtEl>
                                              <p:spTgt spid="3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3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5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6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0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1" presetID="6" presetClass="emph" presetSubtype="0" accel="50000" decel="5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Scale>
                                          <p:cBhvr>
                                            <p:cTn id="312" dur="2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repeatCount="indefinite" accel="50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000" fill="hold"/>
                                            <p:tgtEl>
                                              <p:spTgt spid="3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6" presetClass="emph" presetSubtype="0" repeatCount="indefinite" accel="50000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Scale>
                                          <p:cBhvr>
                                            <p:cTn id="316" dur="2000" fill="hold"/>
                                            <p:tgtEl>
                                              <p:spTgt spid="34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7" presetID="6" presetClass="emph" presetSubtype="0" repeatCount="indefinite" accel="5000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Scale>
                                          <p:cBhvr>
                                            <p:cTn id="318" dur="2000" fill="hold"/>
                                            <p:tgtEl>
                                              <p:spTgt spid="3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9" presetID="6" presetClass="emph" presetSubtype="0" repeatCount="indefinite" ac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320" dur="2000" fill="hold"/>
                                            <p:tgtEl>
                                              <p:spTgt spid="34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1" presetID="6" presetClass="emph" presetSubtype="0" repeatCount="indefinite" accel="5000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322" dur="2000" fill="hold"/>
                                            <p:tgtEl>
                                              <p:spTgt spid="34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3" presetID="6" presetClass="emph" presetSubtype="0" repeatCount="indefinite" accel="50000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Scale>
                                          <p:cBhvr>
                                            <p:cTn id="324" dur="2000" fill="hold"/>
                                            <p:tgtEl>
                                              <p:spTgt spid="3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128" grpId="0" animBg="1"/>
          <p:bldP spid="129" grpId="0" animBg="1"/>
          <p:bldP spid="130" grpId="0" animBg="1"/>
          <p:bldP spid="131" grpId="0" animBg="1"/>
          <p:bldP spid="132" grpId="0" animBg="1"/>
          <p:bldP spid="133" grpId="0" animBg="1"/>
          <p:bldP spid="134" grpId="0" animBg="1"/>
          <p:bldP spid="135" grpId="0" animBg="1"/>
          <p:bldP spid="136" grpId="0" animBg="1"/>
          <p:bldP spid="137" grpId="0" animBg="1"/>
          <p:bldP spid="138" grpId="0" animBg="1"/>
          <p:bldP spid="139" grpId="0" animBg="1"/>
          <p:bldP spid="140" grpId="0" animBg="1"/>
          <p:bldP spid="141" grpId="0" animBg="1"/>
          <p:bldP spid="142" grpId="0" animBg="1"/>
          <p:bldP spid="143" grpId="0" animBg="1"/>
          <p:bldP spid="144" grpId="0" animBg="1"/>
          <p:bldP spid="145" grpId="0" animBg="1"/>
          <p:bldP spid="146" grpId="0" animBg="1"/>
          <p:bldP spid="147" grpId="0" animBg="1"/>
          <p:bldP spid="288" grpId="0" animBg="1"/>
          <p:bldP spid="289" grpId="0" animBg="1"/>
          <p:bldP spid="290" grpId="0" animBg="1"/>
          <p:bldP spid="291" grpId="0" animBg="1"/>
          <p:bldP spid="292" grpId="0" animBg="1"/>
          <p:bldP spid="293" grpId="0" animBg="1"/>
          <p:bldP spid="294" grpId="0" animBg="1"/>
          <p:bldP spid="295" grpId="0" animBg="1"/>
          <p:bldP spid="296" grpId="0" animBg="1"/>
          <p:bldP spid="297" grpId="0" animBg="1"/>
          <p:bldP spid="298" grpId="0" animBg="1"/>
          <p:bldP spid="299" grpId="0" animBg="1"/>
          <p:bldP spid="300" grpId="0" animBg="1"/>
          <p:bldP spid="301" grpId="0" animBg="1"/>
          <p:bldP spid="302" grpId="0" animBg="1"/>
          <p:bldP spid="303" grpId="0" animBg="1"/>
          <p:bldP spid="304" grpId="0" animBg="1"/>
          <p:bldP spid="305" grpId="0" animBg="1"/>
          <p:bldP spid="306" grpId="0" animBg="1"/>
          <p:bldP spid="307" grpId="0" animBg="1"/>
          <p:bldP spid="308" grpId="0" animBg="1"/>
          <p:bldP spid="309" grpId="0" animBg="1"/>
          <p:bldP spid="310" grpId="0" animBg="1"/>
          <p:bldP spid="311" grpId="0" animBg="1"/>
          <p:bldP spid="312" grpId="0" animBg="1"/>
          <p:bldP spid="313" grpId="0" animBg="1"/>
          <p:bldP spid="314" grpId="0" animBg="1"/>
          <p:bldP spid="315" grpId="0" animBg="1"/>
          <p:bldP spid="316" grpId="0" animBg="1"/>
          <p:bldP spid="317" grpId="0" animBg="1"/>
          <p:bldP spid="318" grpId="0" animBg="1"/>
          <p:bldP spid="319" grpId="0" animBg="1"/>
          <p:bldP spid="320" grpId="0" animBg="1"/>
          <p:bldP spid="321" grpId="0" animBg="1"/>
          <p:bldP spid="322" grpId="0" animBg="1"/>
          <p:bldP spid="323" grpId="0" animBg="1"/>
          <p:bldP spid="324" grpId="0" animBg="1"/>
          <p:bldP spid="325" grpId="0" animBg="1"/>
          <p:bldP spid="326" grpId="0" animBg="1"/>
          <p:bldP spid="327" grpId="0" animBg="1"/>
          <p:bldP spid="328" grpId="0" animBg="1"/>
          <p:bldP spid="329" grpId="0" animBg="1"/>
          <p:bldP spid="330" grpId="0" animBg="1"/>
          <p:bldP spid="331" grpId="0" animBg="1"/>
          <p:bldP spid="332" grpId="0" animBg="1"/>
          <p:bldP spid="342" grpId="0" animBg="1"/>
          <p:bldP spid="342" grpId="1" animBg="1"/>
          <p:bldP spid="343" grpId="0" animBg="1"/>
          <p:bldP spid="343" grpId="1" animBg="1"/>
          <p:bldP spid="344" grpId="0" animBg="1"/>
          <p:bldP spid="344" grpId="1" animBg="1"/>
          <p:bldP spid="345" grpId="0" animBg="1"/>
          <p:bldP spid="345" grpId="1" animBg="1"/>
          <p:bldP spid="346" grpId="0" animBg="1"/>
          <p:bldP spid="346" grpId="1" animBg="1"/>
          <p:bldP spid="347" grpId="0" animBg="1"/>
          <p:bldP spid="347" grpId="1" animBg="1"/>
          <p:bldP spid="111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97759" y="444367"/>
            <a:ext cx="3796481" cy="888179"/>
            <a:chOff x="4197759" y="444367"/>
            <a:chExt cx="3796481" cy="888179"/>
          </a:xfrm>
        </p:grpSpPr>
        <p:sp>
          <p:nvSpPr>
            <p:cNvPr id="349" name="文本框 348"/>
            <p:cNvSpPr txBox="1"/>
            <p:nvPr/>
          </p:nvSpPr>
          <p:spPr>
            <a:xfrm>
              <a:off x="4197759" y="747771"/>
              <a:ext cx="37964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C</a:t>
              </a:r>
              <a:r>
                <a:rPr lang="en-US" altLang="zh-CN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ompany Introductio</a:t>
              </a:r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n</a:t>
              </a:r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4828952" y="444367"/>
              <a:ext cx="25340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公司介绍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11250" y="885707"/>
            <a:ext cx="9969500" cy="5540493"/>
            <a:chOff x="1066800" y="885707"/>
            <a:chExt cx="9969500" cy="5540493"/>
          </a:xfrm>
        </p:grpSpPr>
        <p:sp>
          <p:nvSpPr>
            <p:cNvPr id="361" name="任意多边形 360"/>
            <p:cNvSpPr/>
            <p:nvPr/>
          </p:nvSpPr>
          <p:spPr>
            <a:xfrm>
              <a:off x="1066800" y="885707"/>
              <a:ext cx="5973593" cy="5540493"/>
            </a:xfrm>
            <a:custGeom>
              <a:avLst/>
              <a:gdLst>
                <a:gd name="connsiteX0" fmla="*/ 2715065 w 2715065"/>
                <a:gd name="connsiteY0" fmla="*/ 0 h 4586067"/>
                <a:gd name="connsiteX1" fmla="*/ 0 w 2715065"/>
                <a:gd name="connsiteY1" fmla="*/ 0 h 4586067"/>
                <a:gd name="connsiteX2" fmla="*/ 0 w 2715065"/>
                <a:gd name="connsiteY2" fmla="*/ 4586067 h 4586067"/>
                <a:gd name="connsiteX3" fmla="*/ 1012874 w 2715065"/>
                <a:gd name="connsiteY3" fmla="*/ 4586067 h 4586067"/>
                <a:gd name="connsiteX0" fmla="*/ 2715065 w 4645074"/>
                <a:gd name="connsiteY0" fmla="*/ 0 h 4586067"/>
                <a:gd name="connsiteX1" fmla="*/ 0 w 4645074"/>
                <a:gd name="connsiteY1" fmla="*/ 0 h 4586067"/>
                <a:gd name="connsiteX2" fmla="*/ 0 w 4645074"/>
                <a:gd name="connsiteY2" fmla="*/ 4586067 h 4586067"/>
                <a:gd name="connsiteX3" fmla="*/ 4645074 w 4645074"/>
                <a:gd name="connsiteY3" fmla="*/ 4586067 h 4586067"/>
                <a:gd name="connsiteX0" fmla="*/ 2976079 w 4645074"/>
                <a:gd name="connsiteY0" fmla="*/ 0 h 4595649"/>
                <a:gd name="connsiteX1" fmla="*/ 0 w 4645074"/>
                <a:gd name="connsiteY1" fmla="*/ 9582 h 4595649"/>
                <a:gd name="connsiteX2" fmla="*/ 0 w 4645074"/>
                <a:gd name="connsiteY2" fmla="*/ 4595649 h 4595649"/>
                <a:gd name="connsiteX3" fmla="*/ 4645074 w 4645074"/>
                <a:gd name="connsiteY3" fmla="*/ 4595649 h 4595649"/>
                <a:gd name="connsiteX0" fmla="*/ 2531680 w 4645074"/>
                <a:gd name="connsiteY0" fmla="*/ 0 h 4595649"/>
                <a:gd name="connsiteX1" fmla="*/ 0 w 4645074"/>
                <a:gd name="connsiteY1" fmla="*/ 9582 h 4595649"/>
                <a:gd name="connsiteX2" fmla="*/ 0 w 4645074"/>
                <a:gd name="connsiteY2" fmla="*/ 4595649 h 4595649"/>
                <a:gd name="connsiteX3" fmla="*/ 4645074 w 4645074"/>
                <a:gd name="connsiteY3" fmla="*/ 4595649 h 4595649"/>
                <a:gd name="connsiteX0" fmla="*/ 2531680 w 4645074"/>
                <a:gd name="connsiteY0" fmla="*/ 0 h 4586529"/>
                <a:gd name="connsiteX1" fmla="*/ 0 w 4645074"/>
                <a:gd name="connsiteY1" fmla="*/ 462 h 4586529"/>
                <a:gd name="connsiteX2" fmla="*/ 0 w 4645074"/>
                <a:gd name="connsiteY2" fmla="*/ 4586529 h 4586529"/>
                <a:gd name="connsiteX3" fmla="*/ 4645074 w 4645074"/>
                <a:gd name="connsiteY3" fmla="*/ 4586529 h 458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5074" h="4586529">
                  <a:moveTo>
                    <a:pt x="2531680" y="0"/>
                  </a:moveTo>
                  <a:lnTo>
                    <a:pt x="0" y="462"/>
                  </a:lnTo>
                  <a:lnTo>
                    <a:pt x="0" y="4586529"/>
                  </a:lnTo>
                  <a:lnTo>
                    <a:pt x="4645074" y="4586529"/>
                  </a:lnTo>
                </a:path>
              </a:pathLst>
            </a:cu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2" name="任意多边形 361"/>
            <p:cNvSpPr/>
            <p:nvPr/>
          </p:nvSpPr>
          <p:spPr>
            <a:xfrm flipH="1">
              <a:off x="7819746" y="886265"/>
              <a:ext cx="3216554" cy="5539935"/>
            </a:xfrm>
            <a:custGeom>
              <a:avLst/>
              <a:gdLst>
                <a:gd name="connsiteX0" fmla="*/ 2715065 w 2715065"/>
                <a:gd name="connsiteY0" fmla="*/ 0 h 4586067"/>
                <a:gd name="connsiteX1" fmla="*/ 0 w 2715065"/>
                <a:gd name="connsiteY1" fmla="*/ 0 h 4586067"/>
                <a:gd name="connsiteX2" fmla="*/ 0 w 2715065"/>
                <a:gd name="connsiteY2" fmla="*/ 4586067 h 4586067"/>
                <a:gd name="connsiteX3" fmla="*/ 1012874 w 2715065"/>
                <a:gd name="connsiteY3" fmla="*/ 4586067 h 4586067"/>
                <a:gd name="connsiteX0" fmla="*/ 2715065 w 2715065"/>
                <a:gd name="connsiteY0" fmla="*/ 0 h 4586067"/>
                <a:gd name="connsiteX1" fmla="*/ 0 w 2715065"/>
                <a:gd name="connsiteY1" fmla="*/ 0 h 4586067"/>
                <a:gd name="connsiteX2" fmla="*/ 0 w 2715065"/>
                <a:gd name="connsiteY2" fmla="*/ 4586067 h 4586067"/>
                <a:gd name="connsiteX3" fmla="*/ 1600917 w 2715065"/>
                <a:gd name="connsiteY3" fmla="*/ 4586067 h 4586067"/>
                <a:gd name="connsiteX0" fmla="*/ 2208306 w 2208306"/>
                <a:gd name="connsiteY0" fmla="*/ 0 h 4586067"/>
                <a:gd name="connsiteX1" fmla="*/ 0 w 2208306"/>
                <a:gd name="connsiteY1" fmla="*/ 0 h 4586067"/>
                <a:gd name="connsiteX2" fmla="*/ 0 w 2208306"/>
                <a:gd name="connsiteY2" fmla="*/ 4586067 h 4586067"/>
                <a:gd name="connsiteX3" fmla="*/ 1600917 w 2208306"/>
                <a:gd name="connsiteY3" fmla="*/ 4586067 h 458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306" h="4586067">
                  <a:moveTo>
                    <a:pt x="2208306" y="0"/>
                  </a:moveTo>
                  <a:lnTo>
                    <a:pt x="0" y="0"/>
                  </a:lnTo>
                  <a:lnTo>
                    <a:pt x="0" y="4586067"/>
                  </a:lnTo>
                  <a:lnTo>
                    <a:pt x="1600917" y="4586067"/>
                  </a:lnTo>
                </a:path>
              </a:pathLst>
            </a:cu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65" name="文本框 364"/>
          <p:cNvSpPr txBox="1"/>
          <p:nvPr/>
        </p:nvSpPr>
        <p:spPr>
          <a:xfrm>
            <a:off x="7081617" y="6210325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3D2FF"/>
                </a:solidFill>
              </a:rPr>
              <a:t>yoyoppt.yanj.cn</a:t>
            </a:r>
            <a:endParaRPr lang="zh-CN" altLang="en-US" dirty="0">
              <a:solidFill>
                <a:srgbClr val="53D2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017921" y="1635950"/>
            <a:ext cx="815615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图表，锐普，锐意进取，普及精品。专业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演示设计领跑者，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培训、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传播，让天下没有难看的</a:t>
            </a: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--------------------------------------------------------------------------------</a:t>
            </a: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RAPIDPPT, the leader of professional PPT designer in China. 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5years of making professional PPT, 500 case studies for the classical PPT,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make sure you will be satisfied. 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RAPIDPPT differs from the traditional production model,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create a new PPT experience.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734276" y="3613219"/>
            <a:ext cx="2814730" cy="2621819"/>
            <a:chOff x="6270018" y="2882969"/>
            <a:chExt cx="3585484" cy="3339748"/>
          </a:xfrm>
        </p:grpSpPr>
        <p:grpSp>
          <p:nvGrpSpPr>
            <p:cNvPr id="27" name="组合 26"/>
            <p:cNvGrpSpPr/>
            <p:nvPr/>
          </p:nvGrpSpPr>
          <p:grpSpPr>
            <a:xfrm>
              <a:off x="7562807" y="5599883"/>
              <a:ext cx="1061618" cy="622834"/>
              <a:chOff x="2382138" y="4823169"/>
              <a:chExt cx="1233298" cy="723556"/>
            </a:xfrm>
          </p:grpSpPr>
          <p:sp>
            <p:nvSpPr>
              <p:cNvPr id="28" name="Freeform 9"/>
              <p:cNvSpPr>
                <a:spLocks/>
              </p:cNvSpPr>
              <p:nvPr/>
            </p:nvSpPr>
            <p:spPr bwMode="auto">
              <a:xfrm>
                <a:off x="2382138" y="4823169"/>
                <a:ext cx="1233298" cy="704963"/>
              </a:xfrm>
              <a:custGeom>
                <a:avLst/>
                <a:gdLst>
                  <a:gd name="T0" fmla="*/ 542 w 671"/>
                  <a:gd name="T1" fmla="*/ 0 h 382"/>
                  <a:gd name="T2" fmla="*/ 579 w 671"/>
                  <a:gd name="T3" fmla="*/ 37 h 382"/>
                  <a:gd name="T4" fmla="*/ 579 w 671"/>
                  <a:gd name="T5" fmla="*/ 244 h 382"/>
                  <a:gd name="T6" fmla="*/ 605 w 671"/>
                  <a:gd name="T7" fmla="*/ 307 h 382"/>
                  <a:gd name="T8" fmla="*/ 657 w 671"/>
                  <a:gd name="T9" fmla="*/ 357 h 382"/>
                  <a:gd name="T10" fmla="*/ 646 w 671"/>
                  <a:gd name="T11" fmla="*/ 382 h 382"/>
                  <a:gd name="T12" fmla="*/ 372 w 671"/>
                  <a:gd name="T13" fmla="*/ 382 h 382"/>
                  <a:gd name="T14" fmla="*/ 299 w 671"/>
                  <a:gd name="T15" fmla="*/ 382 h 382"/>
                  <a:gd name="T16" fmla="*/ 25 w 671"/>
                  <a:gd name="T17" fmla="*/ 382 h 382"/>
                  <a:gd name="T18" fmla="*/ 14 w 671"/>
                  <a:gd name="T19" fmla="*/ 357 h 382"/>
                  <a:gd name="T20" fmla="*/ 66 w 671"/>
                  <a:gd name="T21" fmla="*/ 307 h 382"/>
                  <a:gd name="T22" fmla="*/ 92 w 671"/>
                  <a:gd name="T23" fmla="*/ 244 h 382"/>
                  <a:gd name="T24" fmla="*/ 92 w 671"/>
                  <a:gd name="T25" fmla="*/ 37 h 382"/>
                  <a:gd name="T26" fmla="*/ 129 w 671"/>
                  <a:gd name="T27" fmla="*/ 0 h 382"/>
                  <a:gd name="T28" fmla="*/ 542 w 671"/>
                  <a:gd name="T2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1" h="382">
                    <a:moveTo>
                      <a:pt x="542" y="0"/>
                    </a:moveTo>
                    <a:cubicBezTo>
                      <a:pt x="562" y="0"/>
                      <a:pt x="579" y="17"/>
                      <a:pt x="579" y="37"/>
                    </a:cubicBezTo>
                    <a:cubicBezTo>
                      <a:pt x="579" y="244"/>
                      <a:pt x="579" y="244"/>
                      <a:pt x="579" y="244"/>
                    </a:cubicBezTo>
                    <a:cubicBezTo>
                      <a:pt x="579" y="264"/>
                      <a:pt x="591" y="292"/>
                      <a:pt x="605" y="307"/>
                    </a:cubicBezTo>
                    <a:cubicBezTo>
                      <a:pt x="657" y="357"/>
                      <a:pt x="657" y="357"/>
                      <a:pt x="657" y="357"/>
                    </a:cubicBezTo>
                    <a:cubicBezTo>
                      <a:pt x="671" y="371"/>
                      <a:pt x="667" y="382"/>
                      <a:pt x="646" y="382"/>
                    </a:cubicBezTo>
                    <a:cubicBezTo>
                      <a:pt x="372" y="382"/>
                      <a:pt x="372" y="382"/>
                      <a:pt x="372" y="382"/>
                    </a:cubicBezTo>
                    <a:cubicBezTo>
                      <a:pt x="352" y="382"/>
                      <a:pt x="319" y="382"/>
                      <a:pt x="299" y="382"/>
                    </a:cubicBezTo>
                    <a:cubicBezTo>
                      <a:pt x="25" y="382"/>
                      <a:pt x="25" y="382"/>
                      <a:pt x="25" y="382"/>
                    </a:cubicBezTo>
                    <a:cubicBezTo>
                      <a:pt x="5" y="382"/>
                      <a:pt x="0" y="371"/>
                      <a:pt x="14" y="357"/>
                    </a:cubicBezTo>
                    <a:cubicBezTo>
                      <a:pt x="66" y="307"/>
                      <a:pt x="66" y="307"/>
                      <a:pt x="66" y="307"/>
                    </a:cubicBezTo>
                    <a:cubicBezTo>
                      <a:pt x="80" y="292"/>
                      <a:pt x="92" y="264"/>
                      <a:pt x="92" y="244"/>
                    </a:cubicBezTo>
                    <a:cubicBezTo>
                      <a:pt x="92" y="37"/>
                      <a:pt x="92" y="37"/>
                      <a:pt x="92" y="37"/>
                    </a:cubicBezTo>
                    <a:cubicBezTo>
                      <a:pt x="92" y="17"/>
                      <a:pt x="109" y="0"/>
                      <a:pt x="129" y="0"/>
                    </a:cubicBezTo>
                    <a:lnTo>
                      <a:pt x="542" y="0"/>
                    </a:lnTo>
                    <a:close/>
                  </a:path>
                </a:pathLst>
              </a:custGeom>
              <a:gradFill flip="none" rotWithShape="1">
                <a:gsLst>
                  <a:gs pos="58000">
                    <a:srgbClr val="EFEFEF"/>
                  </a:gs>
                  <a:gs pos="68000">
                    <a:srgbClr val="8C8C8C"/>
                  </a:gs>
                  <a:gs pos="27000">
                    <a:srgbClr val="C1C1C1"/>
                  </a:gs>
                  <a:gs pos="100000">
                    <a:srgbClr val="EEEEEE"/>
                  </a:gs>
                  <a:gs pos="83000">
                    <a:srgbClr val="BCBCBC"/>
                  </a:gs>
                  <a:gs pos="0">
                    <a:srgbClr val="91919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2388336" y="5511864"/>
                <a:ext cx="1222453" cy="34861"/>
              </a:xfrm>
              <a:custGeom>
                <a:avLst/>
                <a:gdLst>
                  <a:gd name="T0" fmla="*/ 643 w 665"/>
                  <a:gd name="T1" fmla="*/ 6 h 16"/>
                  <a:gd name="T2" fmla="*/ 369 w 665"/>
                  <a:gd name="T3" fmla="*/ 6 h 16"/>
                  <a:gd name="T4" fmla="*/ 296 w 665"/>
                  <a:gd name="T5" fmla="*/ 6 h 16"/>
                  <a:gd name="T6" fmla="*/ 22 w 665"/>
                  <a:gd name="T7" fmla="*/ 6 h 16"/>
                  <a:gd name="T8" fmla="*/ 4 w 665"/>
                  <a:gd name="T9" fmla="*/ 0 h 16"/>
                  <a:gd name="T10" fmla="*/ 22 w 665"/>
                  <a:gd name="T11" fmla="*/ 16 h 16"/>
                  <a:gd name="T12" fmla="*/ 296 w 665"/>
                  <a:gd name="T13" fmla="*/ 16 h 16"/>
                  <a:gd name="T14" fmla="*/ 369 w 665"/>
                  <a:gd name="T15" fmla="*/ 16 h 16"/>
                  <a:gd name="T16" fmla="*/ 643 w 665"/>
                  <a:gd name="T17" fmla="*/ 16 h 16"/>
                  <a:gd name="T18" fmla="*/ 661 w 665"/>
                  <a:gd name="T19" fmla="*/ 0 h 16"/>
                  <a:gd name="T20" fmla="*/ 643 w 665"/>
                  <a:gd name="T21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6">
                    <a:moveTo>
                      <a:pt x="643" y="6"/>
                    </a:moveTo>
                    <a:cubicBezTo>
                      <a:pt x="369" y="6"/>
                      <a:pt x="369" y="6"/>
                      <a:pt x="369" y="6"/>
                    </a:cubicBezTo>
                    <a:cubicBezTo>
                      <a:pt x="349" y="6"/>
                      <a:pt x="316" y="6"/>
                      <a:pt x="296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3" y="6"/>
                      <a:pt x="7" y="3"/>
                      <a:pt x="4" y="0"/>
                    </a:cubicBezTo>
                    <a:cubicBezTo>
                      <a:pt x="0" y="9"/>
                      <a:pt x="6" y="16"/>
                      <a:pt x="22" y="16"/>
                    </a:cubicBezTo>
                    <a:cubicBezTo>
                      <a:pt x="296" y="16"/>
                      <a:pt x="296" y="16"/>
                      <a:pt x="296" y="16"/>
                    </a:cubicBezTo>
                    <a:cubicBezTo>
                      <a:pt x="316" y="16"/>
                      <a:pt x="349" y="16"/>
                      <a:pt x="369" y="16"/>
                    </a:cubicBezTo>
                    <a:cubicBezTo>
                      <a:pt x="643" y="16"/>
                      <a:pt x="643" y="16"/>
                      <a:pt x="643" y="16"/>
                    </a:cubicBezTo>
                    <a:cubicBezTo>
                      <a:pt x="659" y="16"/>
                      <a:pt x="665" y="9"/>
                      <a:pt x="661" y="0"/>
                    </a:cubicBezTo>
                    <a:cubicBezTo>
                      <a:pt x="658" y="3"/>
                      <a:pt x="652" y="6"/>
                      <a:pt x="643" y="6"/>
                    </a:cubicBez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6270018" y="2882969"/>
              <a:ext cx="3585484" cy="2867261"/>
            </a:xfrm>
            <a:custGeom>
              <a:avLst/>
              <a:gdLst>
                <a:gd name="T0" fmla="*/ 1612 w 1612"/>
                <a:gd name="T1" fmla="*/ 1230 h 1288"/>
                <a:gd name="T2" fmla="*/ 1564 w 1612"/>
                <a:gd name="T3" fmla="*/ 1288 h 1288"/>
                <a:gd name="T4" fmla="*/ 48 w 1612"/>
                <a:gd name="T5" fmla="*/ 1288 h 1288"/>
                <a:gd name="T6" fmla="*/ 0 w 1612"/>
                <a:gd name="T7" fmla="*/ 1230 h 1288"/>
                <a:gd name="T8" fmla="*/ 0 w 1612"/>
                <a:gd name="T9" fmla="*/ 58 h 1288"/>
                <a:gd name="T10" fmla="*/ 48 w 1612"/>
                <a:gd name="T11" fmla="*/ 0 h 1288"/>
                <a:gd name="T12" fmla="*/ 1564 w 1612"/>
                <a:gd name="T13" fmla="*/ 0 h 1288"/>
                <a:gd name="T14" fmla="*/ 1612 w 1612"/>
                <a:gd name="T15" fmla="*/ 58 h 1288"/>
                <a:gd name="T16" fmla="*/ 1612 w 1612"/>
                <a:gd name="T17" fmla="*/ 1230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2" h="1288">
                  <a:moveTo>
                    <a:pt x="1612" y="1230"/>
                  </a:moveTo>
                  <a:cubicBezTo>
                    <a:pt x="1612" y="1262"/>
                    <a:pt x="1591" y="1288"/>
                    <a:pt x="1564" y="1288"/>
                  </a:cubicBezTo>
                  <a:cubicBezTo>
                    <a:pt x="48" y="1288"/>
                    <a:pt x="48" y="1288"/>
                    <a:pt x="48" y="1288"/>
                  </a:cubicBezTo>
                  <a:cubicBezTo>
                    <a:pt x="21" y="1288"/>
                    <a:pt x="0" y="1262"/>
                    <a:pt x="0" y="123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1" y="0"/>
                    <a:pt x="48" y="0"/>
                  </a:cubicBezTo>
                  <a:cubicBezTo>
                    <a:pt x="1564" y="0"/>
                    <a:pt x="1564" y="0"/>
                    <a:pt x="1564" y="0"/>
                  </a:cubicBezTo>
                  <a:cubicBezTo>
                    <a:pt x="1591" y="0"/>
                    <a:pt x="1612" y="26"/>
                    <a:pt x="1612" y="58"/>
                  </a:cubicBezTo>
                  <a:lnTo>
                    <a:pt x="1612" y="123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55800">
                  <a:schemeClr val="bg1">
                    <a:lumMod val="85000"/>
                  </a:schemeClr>
                </a:gs>
                <a:gs pos="0">
                  <a:srgbClr val="919191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296340" y="2904673"/>
              <a:ext cx="3532840" cy="2255266"/>
            </a:xfrm>
            <a:custGeom>
              <a:avLst/>
              <a:gdLst>
                <a:gd name="T0" fmla="*/ 1588 w 1588"/>
                <a:gd name="T1" fmla="*/ 967 h 1013"/>
                <a:gd name="T2" fmla="*/ 1541 w 1588"/>
                <a:gd name="T3" fmla="*/ 1013 h 1013"/>
                <a:gd name="T4" fmla="*/ 47 w 1588"/>
                <a:gd name="T5" fmla="*/ 1013 h 1013"/>
                <a:gd name="T6" fmla="*/ 0 w 1588"/>
                <a:gd name="T7" fmla="*/ 967 h 1013"/>
                <a:gd name="T8" fmla="*/ 0 w 1588"/>
                <a:gd name="T9" fmla="*/ 45 h 1013"/>
                <a:gd name="T10" fmla="*/ 47 w 1588"/>
                <a:gd name="T11" fmla="*/ 0 h 1013"/>
                <a:gd name="T12" fmla="*/ 1541 w 1588"/>
                <a:gd name="T13" fmla="*/ 0 h 1013"/>
                <a:gd name="T14" fmla="*/ 1588 w 1588"/>
                <a:gd name="T15" fmla="*/ 45 h 1013"/>
                <a:gd name="T16" fmla="*/ 1588 w 1588"/>
                <a:gd name="T17" fmla="*/ 967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8" h="1013">
                  <a:moveTo>
                    <a:pt x="1588" y="967"/>
                  </a:moveTo>
                  <a:cubicBezTo>
                    <a:pt x="1588" y="992"/>
                    <a:pt x="1567" y="1013"/>
                    <a:pt x="1541" y="1013"/>
                  </a:cubicBezTo>
                  <a:cubicBezTo>
                    <a:pt x="47" y="1013"/>
                    <a:pt x="47" y="1013"/>
                    <a:pt x="47" y="1013"/>
                  </a:cubicBezTo>
                  <a:cubicBezTo>
                    <a:pt x="21" y="1013"/>
                    <a:pt x="0" y="992"/>
                    <a:pt x="0" y="96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1" y="0"/>
                    <a:pt x="47" y="0"/>
                  </a:cubicBezTo>
                  <a:cubicBezTo>
                    <a:pt x="1541" y="0"/>
                    <a:pt x="1541" y="0"/>
                    <a:pt x="1541" y="0"/>
                  </a:cubicBezTo>
                  <a:cubicBezTo>
                    <a:pt x="1567" y="0"/>
                    <a:pt x="1588" y="20"/>
                    <a:pt x="1588" y="45"/>
                  </a:cubicBezTo>
                  <a:lnTo>
                    <a:pt x="1588" y="9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7955153" y="5347051"/>
              <a:ext cx="215213" cy="246863"/>
              <a:chOff x="6381750" y="4726657"/>
              <a:chExt cx="168274" cy="193021"/>
            </a:xfrm>
          </p:grpSpPr>
          <p:sp>
            <p:nvSpPr>
              <p:cNvPr id="35" name="Freeform 21"/>
              <p:cNvSpPr>
                <a:spLocks/>
              </p:cNvSpPr>
              <p:nvPr/>
            </p:nvSpPr>
            <p:spPr bwMode="auto">
              <a:xfrm>
                <a:off x="6381750" y="4771200"/>
                <a:ext cx="168274" cy="148478"/>
              </a:xfrm>
              <a:custGeom>
                <a:avLst/>
                <a:gdLst>
                  <a:gd name="T0" fmla="*/ 94 w 112"/>
                  <a:gd name="T1" fmla="*/ 39 h 99"/>
                  <a:gd name="T2" fmla="*/ 108 w 112"/>
                  <a:gd name="T3" fmla="*/ 14 h 99"/>
                  <a:gd name="T4" fmla="*/ 85 w 112"/>
                  <a:gd name="T5" fmla="*/ 1 h 99"/>
                  <a:gd name="T6" fmla="*/ 60 w 112"/>
                  <a:gd name="T7" fmla="*/ 7 h 99"/>
                  <a:gd name="T8" fmla="*/ 39 w 112"/>
                  <a:gd name="T9" fmla="*/ 2 h 99"/>
                  <a:gd name="T10" fmla="*/ 12 w 112"/>
                  <a:gd name="T11" fmla="*/ 18 h 99"/>
                  <a:gd name="T12" fmla="*/ 20 w 112"/>
                  <a:gd name="T13" fmla="*/ 83 h 99"/>
                  <a:gd name="T14" fmla="*/ 40 w 112"/>
                  <a:gd name="T15" fmla="*/ 99 h 99"/>
                  <a:gd name="T16" fmla="*/ 62 w 112"/>
                  <a:gd name="T17" fmla="*/ 94 h 99"/>
                  <a:gd name="T18" fmla="*/ 83 w 112"/>
                  <a:gd name="T19" fmla="*/ 99 h 99"/>
                  <a:gd name="T20" fmla="*/ 103 w 112"/>
                  <a:gd name="T21" fmla="*/ 83 h 99"/>
                  <a:gd name="T22" fmla="*/ 112 w 112"/>
                  <a:gd name="T23" fmla="*/ 65 h 99"/>
                  <a:gd name="T24" fmla="*/ 94 w 112"/>
                  <a:gd name="T25" fmla="*/ 3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99">
                    <a:moveTo>
                      <a:pt x="94" y="39"/>
                    </a:moveTo>
                    <a:cubicBezTo>
                      <a:pt x="94" y="22"/>
                      <a:pt x="108" y="14"/>
                      <a:pt x="108" y="14"/>
                    </a:cubicBezTo>
                    <a:cubicBezTo>
                      <a:pt x="101" y="3"/>
                      <a:pt x="89" y="1"/>
                      <a:pt x="85" y="1"/>
                    </a:cubicBezTo>
                    <a:cubicBezTo>
                      <a:pt x="75" y="0"/>
                      <a:pt x="65" y="7"/>
                      <a:pt x="60" y="7"/>
                    </a:cubicBezTo>
                    <a:cubicBezTo>
                      <a:pt x="55" y="7"/>
                      <a:pt x="47" y="1"/>
                      <a:pt x="39" y="2"/>
                    </a:cubicBezTo>
                    <a:cubicBezTo>
                      <a:pt x="28" y="2"/>
                      <a:pt x="17" y="8"/>
                      <a:pt x="12" y="18"/>
                    </a:cubicBezTo>
                    <a:cubicBezTo>
                      <a:pt x="0" y="38"/>
                      <a:pt x="9" y="67"/>
                      <a:pt x="20" y="83"/>
                    </a:cubicBezTo>
                    <a:cubicBezTo>
                      <a:pt x="25" y="91"/>
                      <a:pt x="32" y="99"/>
                      <a:pt x="40" y="99"/>
                    </a:cubicBezTo>
                    <a:cubicBezTo>
                      <a:pt x="49" y="99"/>
                      <a:pt x="52" y="94"/>
                      <a:pt x="62" y="94"/>
                    </a:cubicBezTo>
                    <a:cubicBezTo>
                      <a:pt x="71" y="94"/>
                      <a:pt x="74" y="99"/>
                      <a:pt x="83" y="99"/>
                    </a:cubicBezTo>
                    <a:cubicBezTo>
                      <a:pt x="92" y="99"/>
                      <a:pt x="97" y="91"/>
                      <a:pt x="103" y="83"/>
                    </a:cubicBezTo>
                    <a:cubicBezTo>
                      <a:pt x="109" y="74"/>
                      <a:pt x="111" y="65"/>
                      <a:pt x="112" y="65"/>
                    </a:cubicBezTo>
                    <a:cubicBezTo>
                      <a:pt x="111" y="65"/>
                      <a:pt x="94" y="58"/>
                      <a:pt x="94" y="39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2"/>
              <p:cNvSpPr>
                <a:spLocks/>
              </p:cNvSpPr>
              <p:nvPr/>
            </p:nvSpPr>
            <p:spPr bwMode="auto">
              <a:xfrm>
                <a:off x="6468980" y="4726657"/>
                <a:ext cx="42069" cy="44543"/>
              </a:xfrm>
              <a:custGeom>
                <a:avLst/>
                <a:gdLst>
                  <a:gd name="T0" fmla="*/ 20 w 28"/>
                  <a:gd name="T1" fmla="*/ 21 h 30"/>
                  <a:gd name="T2" fmla="*/ 27 w 28"/>
                  <a:gd name="T3" fmla="*/ 0 h 30"/>
                  <a:gd name="T4" fmla="*/ 8 w 28"/>
                  <a:gd name="T5" fmla="*/ 10 h 30"/>
                  <a:gd name="T6" fmla="*/ 1 w 28"/>
                  <a:gd name="T7" fmla="*/ 30 h 30"/>
                  <a:gd name="T8" fmla="*/ 20 w 28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0" y="21"/>
                    </a:moveTo>
                    <a:cubicBezTo>
                      <a:pt x="24" y="15"/>
                      <a:pt x="28" y="8"/>
                      <a:pt x="27" y="0"/>
                    </a:cubicBezTo>
                    <a:cubicBezTo>
                      <a:pt x="20" y="0"/>
                      <a:pt x="12" y="4"/>
                      <a:pt x="8" y="10"/>
                    </a:cubicBezTo>
                    <a:cubicBezTo>
                      <a:pt x="4" y="15"/>
                      <a:pt x="0" y="22"/>
                      <a:pt x="1" y="30"/>
                    </a:cubicBezTo>
                    <a:cubicBezTo>
                      <a:pt x="8" y="30"/>
                      <a:pt x="15" y="26"/>
                      <a:pt x="20" y="2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3"/>
            <a:stretch/>
          </p:blipFill>
          <p:spPr>
            <a:xfrm>
              <a:off x="6458171" y="3072622"/>
              <a:ext cx="3209180" cy="1906040"/>
            </a:xfrm>
            <a:prstGeom prst="rect">
              <a:avLst/>
            </a:prstGeom>
            <a:ln w="635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6296340" y="2904673"/>
              <a:ext cx="2668018" cy="2003933"/>
            </a:xfrm>
            <a:custGeom>
              <a:avLst/>
              <a:gdLst>
                <a:gd name="T0" fmla="*/ 1351 w 1351"/>
                <a:gd name="T1" fmla="*/ 0 h 1014"/>
                <a:gd name="T2" fmla="*/ 47 w 1351"/>
                <a:gd name="T3" fmla="*/ 0 h 1014"/>
                <a:gd name="T4" fmla="*/ 0 w 1351"/>
                <a:gd name="T5" fmla="*/ 46 h 1014"/>
                <a:gd name="T6" fmla="*/ 0 w 1351"/>
                <a:gd name="T7" fmla="*/ 968 h 1014"/>
                <a:gd name="T8" fmla="*/ 47 w 1351"/>
                <a:gd name="T9" fmla="*/ 1014 h 1014"/>
                <a:gd name="T10" fmla="*/ 338 w 1351"/>
                <a:gd name="T11" fmla="*/ 1014 h 1014"/>
                <a:gd name="T12" fmla="*/ 1351 w 1351"/>
                <a:gd name="T13" fmla="*/ 0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1" h="1014">
                  <a:moveTo>
                    <a:pt x="135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68"/>
                    <a:pt x="0" y="968"/>
                    <a:pt x="0" y="968"/>
                  </a:cubicBezTo>
                  <a:cubicBezTo>
                    <a:pt x="0" y="993"/>
                    <a:pt x="21" y="1014"/>
                    <a:pt x="47" y="1014"/>
                  </a:cubicBezTo>
                  <a:cubicBezTo>
                    <a:pt x="338" y="1014"/>
                    <a:pt x="338" y="1014"/>
                    <a:pt x="338" y="1014"/>
                  </a:cubicBezTo>
                  <a:lnTo>
                    <a:pt x="1351" y="0"/>
                  </a:lnTo>
                  <a:close/>
                </a:path>
              </a:pathLst>
            </a:custGeom>
            <a:gradFill flip="none" rotWithShape="1">
              <a:gsLst>
                <a:gs pos="15000">
                  <a:schemeClr val="accent1">
                    <a:lumMod val="5000"/>
                    <a:lumOff val="95000"/>
                    <a:alpha val="40000"/>
                  </a:schemeClr>
                </a:gs>
                <a:gs pos="89000">
                  <a:schemeClr val="bg1">
                    <a:lumMod val="75000"/>
                    <a:alpha val="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529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  <p:bldP spid="31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4625503" y="1832752"/>
            <a:ext cx="5121473" cy="865999"/>
          </a:xfrm>
          <a:custGeom>
            <a:avLst/>
            <a:gdLst>
              <a:gd name="T0" fmla="*/ 0 w 1324"/>
              <a:gd name="T1" fmla="*/ 232 h 239"/>
              <a:gd name="T2" fmla="*/ 291 w 1324"/>
              <a:gd name="T3" fmla="*/ 53 h 239"/>
              <a:gd name="T4" fmla="*/ 710 w 1324"/>
              <a:gd name="T5" fmla="*/ 25 h 239"/>
              <a:gd name="T6" fmla="*/ 1280 w 1324"/>
              <a:gd name="T7" fmla="*/ 207 h 239"/>
              <a:gd name="T8" fmla="*/ 1278 w 1324"/>
              <a:gd name="T9" fmla="*/ 239 h 239"/>
              <a:gd name="T10" fmla="*/ 0 w 1324"/>
              <a:gd name="T11" fmla="*/ 232 h 239"/>
              <a:gd name="connsiteX0" fmla="*/ 0 w 10210"/>
              <a:gd name="connsiteY0" fmla="*/ 9328 h 9621"/>
              <a:gd name="connsiteX1" fmla="*/ 2527 w 10210"/>
              <a:gd name="connsiteY1" fmla="*/ 1839 h 9621"/>
              <a:gd name="connsiteX2" fmla="*/ 5692 w 10210"/>
              <a:gd name="connsiteY2" fmla="*/ 667 h 9621"/>
              <a:gd name="connsiteX3" fmla="*/ 9997 w 10210"/>
              <a:gd name="connsiteY3" fmla="*/ 8282 h 9621"/>
              <a:gd name="connsiteX4" fmla="*/ 9982 w 10210"/>
              <a:gd name="connsiteY4" fmla="*/ 9621 h 9621"/>
              <a:gd name="connsiteX5" fmla="*/ 0 w 10210"/>
              <a:gd name="connsiteY5" fmla="*/ 9328 h 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10" h="9621">
                <a:moveTo>
                  <a:pt x="0" y="9328"/>
                </a:moveTo>
                <a:cubicBezTo>
                  <a:pt x="582" y="6818"/>
                  <a:pt x="1598" y="4349"/>
                  <a:pt x="2527" y="1839"/>
                </a:cubicBezTo>
                <a:cubicBezTo>
                  <a:pt x="3622" y="-337"/>
                  <a:pt x="4559" y="-379"/>
                  <a:pt x="5692" y="667"/>
                </a:cubicBezTo>
                <a:cubicBezTo>
                  <a:pt x="7580" y="2383"/>
                  <a:pt x="8766" y="5144"/>
                  <a:pt x="9997" y="8282"/>
                </a:cubicBezTo>
                <a:cubicBezTo>
                  <a:pt x="10238" y="8952"/>
                  <a:pt x="10329" y="9495"/>
                  <a:pt x="9982" y="9621"/>
                </a:cubicBezTo>
                <a:lnTo>
                  <a:pt x="0" y="932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86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11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059800" y="3287782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solidFill>
                  <a:prstClr val="white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点击此处添加</a:t>
            </a:r>
            <a:r>
              <a:rPr lang="zh-CN" altLang="en-US" sz="4000" dirty="0">
                <a:solidFill>
                  <a:srgbClr val="53D2FF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638903" y="4189841"/>
            <a:ext cx="8914194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演示设计领跑者，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传播，让天下没有难看的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53D2FF"/>
                </a:solidFill>
              </a:rPr>
              <a:t>-------------------------------------------------------------------------------------------------</a:t>
            </a:r>
          </a:p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RAPIDPPT, the leader of professional PPT designer in China. </a:t>
            </a:r>
          </a:p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make sure you will be satisfied. </a:t>
            </a:r>
          </a:p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 differs from the traditional production model,</a:t>
            </a:r>
          </a:p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and create a new PPT experience.</a:t>
            </a: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rgbClr val="53D2FF"/>
              </a:solidFill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5080" y="1433461"/>
            <a:ext cx="10905564" cy="1998733"/>
          </a:xfrm>
          <a:custGeom>
            <a:avLst/>
            <a:gdLst>
              <a:gd name="T0" fmla="*/ 2306 w 2478"/>
              <a:gd name="T1" fmla="*/ 309 h 451"/>
              <a:gd name="T2" fmla="*/ 1585 w 2478"/>
              <a:gd name="T3" fmla="*/ 68 h 451"/>
              <a:gd name="T4" fmla="*/ 1532 w 2478"/>
              <a:gd name="T5" fmla="*/ 60 h 451"/>
              <a:gd name="T6" fmla="*/ 705 w 2478"/>
              <a:gd name="T7" fmla="*/ 280 h 451"/>
              <a:gd name="T8" fmla="*/ 0 w 2478"/>
              <a:gd name="T9" fmla="*/ 451 h 451"/>
              <a:gd name="T10" fmla="*/ 703 w 2478"/>
              <a:gd name="T11" fmla="*/ 297 h 451"/>
              <a:gd name="T12" fmla="*/ 1512 w 2478"/>
              <a:gd name="T13" fmla="*/ 70 h 451"/>
              <a:gd name="T14" fmla="*/ 2288 w 2478"/>
              <a:gd name="T15" fmla="*/ 322 h 451"/>
              <a:gd name="T16" fmla="*/ 2478 w 2478"/>
              <a:gd name="T17" fmla="*/ 274 h 451"/>
              <a:gd name="T18" fmla="*/ 2306 w 2478"/>
              <a:gd name="T19" fmla="*/ 309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8" h="451">
                <a:moveTo>
                  <a:pt x="2306" y="309"/>
                </a:moveTo>
                <a:cubicBezTo>
                  <a:pt x="2068" y="193"/>
                  <a:pt x="1828" y="113"/>
                  <a:pt x="1585" y="68"/>
                </a:cubicBezTo>
                <a:cubicBezTo>
                  <a:pt x="1570" y="66"/>
                  <a:pt x="1535" y="60"/>
                  <a:pt x="1532" y="60"/>
                </a:cubicBezTo>
                <a:cubicBezTo>
                  <a:pt x="1150" y="0"/>
                  <a:pt x="968" y="134"/>
                  <a:pt x="705" y="280"/>
                </a:cubicBezTo>
                <a:cubicBezTo>
                  <a:pt x="388" y="304"/>
                  <a:pt x="74" y="329"/>
                  <a:pt x="0" y="451"/>
                </a:cubicBezTo>
                <a:cubicBezTo>
                  <a:pt x="88" y="345"/>
                  <a:pt x="369" y="312"/>
                  <a:pt x="703" y="297"/>
                </a:cubicBezTo>
                <a:cubicBezTo>
                  <a:pt x="1001" y="115"/>
                  <a:pt x="1228" y="18"/>
                  <a:pt x="1512" y="70"/>
                </a:cubicBezTo>
                <a:cubicBezTo>
                  <a:pt x="1805" y="115"/>
                  <a:pt x="2060" y="205"/>
                  <a:pt x="2288" y="322"/>
                </a:cubicBezTo>
                <a:cubicBezTo>
                  <a:pt x="2340" y="298"/>
                  <a:pt x="2402" y="285"/>
                  <a:pt x="2478" y="274"/>
                </a:cubicBezTo>
                <a:cubicBezTo>
                  <a:pt x="2412" y="273"/>
                  <a:pt x="2357" y="286"/>
                  <a:pt x="2306" y="30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reeform 78"/>
          <p:cNvSpPr>
            <a:spLocks/>
          </p:cNvSpPr>
          <p:nvPr/>
        </p:nvSpPr>
        <p:spPr bwMode="auto">
          <a:xfrm flipH="1">
            <a:off x="6518245" y="3149606"/>
            <a:ext cx="7938" cy="1588"/>
          </a:xfrm>
          <a:custGeom>
            <a:avLst/>
            <a:gdLst>
              <a:gd name="T0" fmla="*/ 3 w 3"/>
              <a:gd name="T1" fmla="*/ 1 h 1"/>
              <a:gd name="T2" fmla="*/ 0 w 3"/>
              <a:gd name="T3" fmla="*/ 0 h 1"/>
              <a:gd name="T4" fmla="*/ 3 w 3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1">
                <a:moveTo>
                  <a:pt x="3" y="1"/>
                </a:moveTo>
                <a:cubicBezTo>
                  <a:pt x="3" y="1"/>
                  <a:pt x="1" y="1"/>
                  <a:pt x="0" y="0"/>
                </a:cubicBezTo>
                <a:cubicBezTo>
                  <a:pt x="1" y="0"/>
                  <a:pt x="2" y="1"/>
                  <a:pt x="3" y="1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reeform 79"/>
          <p:cNvSpPr>
            <a:spLocks/>
          </p:cNvSpPr>
          <p:nvPr/>
        </p:nvSpPr>
        <p:spPr bwMode="auto">
          <a:xfrm flipH="1">
            <a:off x="6526182" y="3149606"/>
            <a:ext cx="1588" cy="0"/>
          </a:xfrm>
          <a:custGeom>
            <a:avLst/>
            <a:gdLst>
              <a:gd name="T0" fmla="*/ 1 w 1"/>
              <a:gd name="T1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0" y="0"/>
                  <a:pt x="1" y="0"/>
                </a:cubicBezTo>
                <a:close/>
              </a:path>
            </a:pathLst>
          </a:custGeom>
          <a:gradFill flip="none" rotWithShape="1">
            <a:gsLst>
              <a:gs pos="8000">
                <a:srgbClr val="63BDEB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3" presetClass="entr" presetSubtype="3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4" accel="50000" fill="hold" grpId="0" nodeType="click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1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1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1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1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1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1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50000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1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1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6" grpId="0"/>
          <p:bldP spid="17" grpId="0" build="p" bldLvl="2"/>
          <p:bldP spid="18" grpId="0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3" presetClass="entr" presetSubtype="3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(6*min(max(#ppt_w*#ppt_h,.3),1)-7.4)/-.7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(6*min(max(#ppt_w*#ppt_h,.3),1)-7.4)/-.7*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4" accel="50000" fill="hold" grpId="0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5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6" grpId="0"/>
          <p:bldP spid="17" grpId="0" build="p" bldLvl="2"/>
          <p:bldP spid="18" grpId="0" animBg="1"/>
          <p:bldP spid="14" grpId="0" animBg="1"/>
          <p:bldP spid="1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 hidden="1"/>
          <p:cNvSpPr>
            <a:spLocks/>
          </p:cNvSpPr>
          <p:nvPr/>
        </p:nvSpPr>
        <p:spPr bwMode="auto">
          <a:xfrm>
            <a:off x="4157663" y="1085850"/>
            <a:ext cx="4076700" cy="3590925"/>
          </a:xfrm>
          <a:custGeom>
            <a:avLst/>
            <a:gdLst>
              <a:gd name="T0" fmla="*/ 60 w 1084"/>
              <a:gd name="T1" fmla="*/ 955 h 955"/>
              <a:gd name="T2" fmla="*/ 63 w 1084"/>
              <a:gd name="T3" fmla="*/ 955 h 955"/>
              <a:gd name="T4" fmla="*/ 541 w 1084"/>
              <a:gd name="T5" fmla="*/ 955 h 955"/>
              <a:gd name="T6" fmla="*/ 1021 w 1084"/>
              <a:gd name="T7" fmla="*/ 955 h 955"/>
              <a:gd name="T8" fmla="*/ 1084 w 1084"/>
              <a:gd name="T9" fmla="*/ 893 h 955"/>
              <a:gd name="T10" fmla="*/ 1079 w 1084"/>
              <a:gd name="T11" fmla="*/ 869 h 955"/>
              <a:gd name="T12" fmla="*/ 1071 w 1084"/>
              <a:gd name="T13" fmla="*/ 855 h 955"/>
              <a:gd name="T14" fmla="*/ 835 w 1084"/>
              <a:gd name="T15" fmla="*/ 446 h 955"/>
              <a:gd name="T16" fmla="*/ 598 w 1084"/>
              <a:gd name="T17" fmla="*/ 36 h 955"/>
              <a:gd name="T18" fmla="*/ 592 w 1084"/>
              <a:gd name="T19" fmla="*/ 26 h 955"/>
              <a:gd name="T20" fmla="*/ 542 w 1084"/>
              <a:gd name="T21" fmla="*/ 0 h 955"/>
              <a:gd name="T22" fmla="*/ 541 w 1084"/>
              <a:gd name="T23" fmla="*/ 0 h 955"/>
              <a:gd name="T24" fmla="*/ 541 w 1084"/>
              <a:gd name="T25" fmla="*/ 0 h 955"/>
              <a:gd name="T26" fmla="*/ 490 w 1084"/>
              <a:gd name="T27" fmla="*/ 26 h 955"/>
              <a:gd name="T28" fmla="*/ 485 w 1084"/>
              <a:gd name="T29" fmla="*/ 36 h 955"/>
              <a:gd name="T30" fmla="*/ 248 w 1084"/>
              <a:gd name="T31" fmla="*/ 446 h 955"/>
              <a:gd name="T32" fmla="*/ 10 w 1084"/>
              <a:gd name="T33" fmla="*/ 858 h 955"/>
              <a:gd name="T34" fmla="*/ 6 w 1084"/>
              <a:gd name="T35" fmla="*/ 865 h 955"/>
              <a:gd name="T36" fmla="*/ 0 w 1084"/>
              <a:gd name="T37" fmla="*/ 893 h 955"/>
              <a:gd name="T38" fmla="*/ 60 w 1084"/>
              <a:gd name="T39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84" h="955">
                <a:moveTo>
                  <a:pt x="60" y="955"/>
                </a:moveTo>
                <a:cubicBezTo>
                  <a:pt x="63" y="955"/>
                  <a:pt x="63" y="955"/>
                  <a:pt x="63" y="955"/>
                </a:cubicBezTo>
                <a:cubicBezTo>
                  <a:pt x="541" y="955"/>
                  <a:pt x="541" y="955"/>
                  <a:pt x="541" y="955"/>
                </a:cubicBezTo>
                <a:cubicBezTo>
                  <a:pt x="1021" y="955"/>
                  <a:pt x="1021" y="955"/>
                  <a:pt x="1021" y="955"/>
                </a:cubicBezTo>
                <a:cubicBezTo>
                  <a:pt x="1056" y="955"/>
                  <a:pt x="1084" y="927"/>
                  <a:pt x="1084" y="893"/>
                </a:cubicBezTo>
                <a:cubicBezTo>
                  <a:pt x="1084" y="884"/>
                  <a:pt x="1082" y="877"/>
                  <a:pt x="1079" y="869"/>
                </a:cubicBezTo>
                <a:cubicBezTo>
                  <a:pt x="1071" y="855"/>
                  <a:pt x="1071" y="855"/>
                  <a:pt x="1071" y="855"/>
                </a:cubicBezTo>
                <a:cubicBezTo>
                  <a:pt x="835" y="446"/>
                  <a:pt x="835" y="446"/>
                  <a:pt x="835" y="446"/>
                </a:cubicBezTo>
                <a:cubicBezTo>
                  <a:pt x="598" y="36"/>
                  <a:pt x="598" y="36"/>
                  <a:pt x="598" y="36"/>
                </a:cubicBezTo>
                <a:cubicBezTo>
                  <a:pt x="592" y="26"/>
                  <a:pt x="592" y="26"/>
                  <a:pt x="592" y="26"/>
                </a:cubicBezTo>
                <a:cubicBezTo>
                  <a:pt x="581" y="10"/>
                  <a:pt x="563" y="0"/>
                  <a:pt x="542" y="0"/>
                </a:cubicBezTo>
                <a:cubicBezTo>
                  <a:pt x="542" y="0"/>
                  <a:pt x="541" y="0"/>
                  <a:pt x="54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20" y="0"/>
                  <a:pt x="502" y="10"/>
                  <a:pt x="490" y="26"/>
                </a:cubicBezTo>
                <a:cubicBezTo>
                  <a:pt x="488" y="29"/>
                  <a:pt x="486" y="33"/>
                  <a:pt x="485" y="36"/>
                </a:cubicBezTo>
                <a:cubicBezTo>
                  <a:pt x="248" y="446"/>
                  <a:pt x="248" y="446"/>
                  <a:pt x="248" y="446"/>
                </a:cubicBezTo>
                <a:cubicBezTo>
                  <a:pt x="10" y="858"/>
                  <a:pt x="10" y="858"/>
                  <a:pt x="10" y="858"/>
                </a:cubicBezTo>
                <a:cubicBezTo>
                  <a:pt x="6" y="865"/>
                  <a:pt x="6" y="865"/>
                  <a:pt x="6" y="865"/>
                </a:cubicBezTo>
                <a:cubicBezTo>
                  <a:pt x="2" y="873"/>
                  <a:pt x="0" y="883"/>
                  <a:pt x="0" y="893"/>
                </a:cubicBezTo>
                <a:cubicBezTo>
                  <a:pt x="0" y="927"/>
                  <a:pt x="27" y="954"/>
                  <a:pt x="60" y="9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401712" y="218216"/>
            <a:ext cx="3603572" cy="392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方正综艺简体" panose="03000509000000000000" pitchFamily="65" charset="-122"/>
                <a:ea typeface="方正综艺简体" panose="03000509000000000000" pitchFamily="65" charset="-122"/>
              </a:rPr>
              <a:t>点击此处输入标题内容</a:t>
            </a:r>
          </a:p>
        </p:txBody>
      </p:sp>
      <p:grpSp>
        <p:nvGrpSpPr>
          <p:cNvPr id="140" name="组合 139"/>
          <p:cNvGrpSpPr/>
          <p:nvPr/>
        </p:nvGrpSpPr>
        <p:grpSpPr>
          <a:xfrm>
            <a:off x="-631257" y="492451"/>
            <a:ext cx="5421791" cy="188158"/>
            <a:chOff x="2418427" y="5936509"/>
            <a:chExt cx="5421791" cy="499695"/>
          </a:xfrm>
        </p:grpSpPr>
        <p:sp>
          <p:nvSpPr>
            <p:cNvPr id="141" name="椭圆 10"/>
            <p:cNvSpPr/>
            <p:nvPr/>
          </p:nvSpPr>
          <p:spPr>
            <a:xfrm>
              <a:off x="3476871" y="5936509"/>
              <a:ext cx="3209372" cy="499695"/>
            </a:xfrm>
            <a:prstGeom prst="ellipse">
              <a:avLst/>
            </a:prstGeom>
            <a:gradFill flip="none" rotWithShape="1">
              <a:gsLst>
                <a:gs pos="0">
                  <a:srgbClr val="0063CA"/>
                </a:gs>
                <a:gs pos="85000">
                  <a:srgbClr val="0063C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2" name="椭圆 10"/>
            <p:cNvSpPr/>
            <p:nvPr/>
          </p:nvSpPr>
          <p:spPr>
            <a:xfrm>
              <a:off x="2418427" y="6123126"/>
              <a:ext cx="5421791" cy="115462"/>
            </a:xfrm>
            <a:prstGeom prst="ellipse">
              <a:avLst/>
            </a:prstGeom>
            <a:gradFill flip="none" rotWithShape="1">
              <a:gsLst>
                <a:gs pos="0">
                  <a:srgbClr val="00FFFF"/>
                </a:gs>
                <a:gs pos="85000">
                  <a:srgbClr val="00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椭圆 10"/>
            <p:cNvSpPr/>
            <p:nvPr/>
          </p:nvSpPr>
          <p:spPr>
            <a:xfrm>
              <a:off x="2973070" y="5957211"/>
              <a:ext cx="4312504" cy="44729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5221">
                  <a:srgbClr val="00FFFF">
                    <a:alpha val="0"/>
                  </a:srgbClr>
                </a:gs>
                <a:gs pos="36000">
                  <a:srgbClr val="00FFFF">
                    <a:alpha val="4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3746" y="327415"/>
            <a:ext cx="4393884" cy="4393885"/>
            <a:chOff x="283746" y="1012874"/>
            <a:chExt cx="4393884" cy="4393885"/>
          </a:xfrm>
        </p:grpSpPr>
        <p:grpSp>
          <p:nvGrpSpPr>
            <p:cNvPr id="108" name="组合 107"/>
            <p:cNvGrpSpPr/>
            <p:nvPr/>
          </p:nvGrpSpPr>
          <p:grpSpPr>
            <a:xfrm rot="10800000">
              <a:off x="283746" y="1012874"/>
              <a:ext cx="4393884" cy="4393885"/>
              <a:chOff x="2956715" y="-510509"/>
              <a:chExt cx="6492086" cy="6492086"/>
            </a:xfrm>
          </p:grpSpPr>
          <p:grpSp>
            <p:nvGrpSpPr>
              <p:cNvPr id="109" name="组合 108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137" name="任意多边形 136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任意多边形 137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10" name="组合 109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32" name="图片 13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133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4" name="组合 133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35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6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11" name="组合 110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27" name="图片 12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128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9" name="组合 128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30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1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13" name="组合 112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15" name="图片 1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123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4" name="组合 123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25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26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44" name="文本框 143"/>
            <p:cNvSpPr txBox="1"/>
            <p:nvPr/>
          </p:nvSpPr>
          <p:spPr>
            <a:xfrm>
              <a:off x="1675501" y="2641178"/>
              <a:ext cx="1610372" cy="39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99058" y="327415"/>
            <a:ext cx="4393884" cy="4393885"/>
            <a:chOff x="3899058" y="1012874"/>
            <a:chExt cx="4393884" cy="4393885"/>
          </a:xfrm>
        </p:grpSpPr>
        <p:grpSp>
          <p:nvGrpSpPr>
            <p:cNvPr id="81" name="组合 80"/>
            <p:cNvGrpSpPr/>
            <p:nvPr/>
          </p:nvGrpSpPr>
          <p:grpSpPr>
            <a:xfrm rot="10800000">
              <a:off x="3899058" y="1012874"/>
              <a:ext cx="4393884" cy="4393885"/>
              <a:chOff x="2956715" y="-510509"/>
              <a:chExt cx="6492086" cy="6492086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101" name="任意多边形 100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任意多边形 101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96" name="图片 9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97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8" name="组合 97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99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0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84" name="组合 83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91" name="图片 9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92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3" name="组合 92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94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5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85" name="组合 84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86" name="图片 8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87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8" name="组合 87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89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45" name="文本框 144"/>
            <p:cNvSpPr txBox="1"/>
            <p:nvPr/>
          </p:nvSpPr>
          <p:spPr>
            <a:xfrm>
              <a:off x="5290813" y="2641178"/>
              <a:ext cx="1610372" cy="39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514371" y="327415"/>
            <a:ext cx="4393884" cy="4393885"/>
            <a:chOff x="7514371" y="1012874"/>
            <a:chExt cx="4393884" cy="4393885"/>
          </a:xfrm>
        </p:grpSpPr>
        <p:grpSp>
          <p:nvGrpSpPr>
            <p:cNvPr id="59" name="组合 58"/>
            <p:cNvGrpSpPr/>
            <p:nvPr/>
          </p:nvGrpSpPr>
          <p:grpSpPr>
            <a:xfrm rot="10800000">
              <a:off x="7514371" y="1012874"/>
              <a:ext cx="4393884" cy="4393885"/>
              <a:chOff x="2956715" y="-510509"/>
              <a:chExt cx="6492086" cy="6492086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79" name="任意多边形 78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任意多边形 79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74" name="图片 7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75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6" name="组合 75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77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8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62" name="组合 61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69" name="图片 6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70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1" name="组合 70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72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63" name="组合 62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64" name="图片 6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65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6" name="组合 65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67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46" name="文本框 145"/>
            <p:cNvSpPr txBox="1"/>
            <p:nvPr/>
          </p:nvSpPr>
          <p:spPr>
            <a:xfrm>
              <a:off x="8906127" y="2641178"/>
              <a:ext cx="1610372" cy="39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91402" y="765782"/>
            <a:ext cx="4393884" cy="4393885"/>
            <a:chOff x="2091402" y="1451241"/>
            <a:chExt cx="4393884" cy="4393885"/>
          </a:xfrm>
        </p:grpSpPr>
        <p:grpSp>
          <p:nvGrpSpPr>
            <p:cNvPr id="3" name="组合 2"/>
            <p:cNvGrpSpPr/>
            <p:nvPr/>
          </p:nvGrpSpPr>
          <p:grpSpPr>
            <a:xfrm>
              <a:off x="2091402" y="1451241"/>
              <a:ext cx="4393884" cy="4393885"/>
              <a:chOff x="2956715" y="-510509"/>
              <a:chExt cx="6492086" cy="6492086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16" name="任意多边形 15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任意多边形 14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20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2" name="组合 21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19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37" name="组合 36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39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0" name="组合 39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41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2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43" name="组合 42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45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6" name="组合 45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47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47" name="文本框 146"/>
            <p:cNvSpPr txBox="1"/>
            <p:nvPr/>
          </p:nvSpPr>
          <p:spPr>
            <a:xfrm>
              <a:off x="3483158" y="3782259"/>
              <a:ext cx="1610372" cy="39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706714" y="765782"/>
            <a:ext cx="4393884" cy="4393885"/>
            <a:chOff x="5706714" y="1451241"/>
            <a:chExt cx="4393884" cy="4393885"/>
          </a:xfrm>
        </p:grpSpPr>
        <p:grpSp>
          <p:nvGrpSpPr>
            <p:cNvPr id="25" name="组合 24"/>
            <p:cNvGrpSpPr/>
            <p:nvPr/>
          </p:nvGrpSpPr>
          <p:grpSpPr>
            <a:xfrm>
              <a:off x="5706714" y="1451241"/>
              <a:ext cx="4393884" cy="4393885"/>
              <a:chOff x="2956715" y="-510509"/>
              <a:chExt cx="6492086" cy="6492086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164408" y="1085850"/>
                <a:ext cx="4076701" cy="3590925"/>
                <a:chOff x="4157663" y="1085850"/>
                <a:chExt cx="4076701" cy="3590925"/>
              </a:xfrm>
            </p:grpSpPr>
            <p:sp>
              <p:nvSpPr>
                <p:cNvPr id="57" name="任意多边形 56"/>
                <p:cNvSpPr>
                  <a:spLocks/>
                </p:cNvSpPr>
                <p:nvPr/>
              </p:nvSpPr>
              <p:spPr bwMode="auto">
                <a:xfrm>
                  <a:off x="4876347" y="2441180"/>
                  <a:ext cx="3358017" cy="2235595"/>
                </a:xfrm>
                <a:custGeom>
                  <a:avLst/>
                  <a:gdLst>
                    <a:gd name="connsiteX0" fmla="*/ 2235595 w 3358017"/>
                    <a:gd name="connsiteY0" fmla="*/ 0 h 2235595"/>
                    <a:gd name="connsiteX1" fmla="*/ 2264687 w 3358017"/>
                    <a:gd name="connsiteY1" fmla="*/ 50318 h 2235595"/>
                    <a:gd name="connsiteX2" fmla="*/ 2421580 w 3358017"/>
                    <a:gd name="connsiteY2" fmla="*/ 321689 h 2235595"/>
                    <a:gd name="connsiteX3" fmla="*/ 3309127 w 3358017"/>
                    <a:gd name="connsiteY3" fmla="*/ 1859582 h 2235595"/>
                    <a:gd name="connsiteX4" fmla="*/ 3339213 w 3358017"/>
                    <a:gd name="connsiteY4" fmla="*/ 1912224 h 2235595"/>
                    <a:gd name="connsiteX5" fmla="*/ 3358017 w 3358017"/>
                    <a:gd name="connsiteY5" fmla="*/ 2002467 h 2235595"/>
                    <a:gd name="connsiteX6" fmla="*/ 3121087 w 3358017"/>
                    <a:gd name="connsiteY6" fmla="*/ 2235595 h 2235595"/>
                    <a:gd name="connsiteX7" fmla="*/ 1315906 w 3358017"/>
                    <a:gd name="connsiteY7" fmla="*/ 2235595 h 2235595"/>
                    <a:gd name="connsiteX8" fmla="*/ 111615 w 3358017"/>
                    <a:gd name="connsiteY8" fmla="*/ 2235595 h 2235595"/>
                    <a:gd name="connsiteX9" fmla="*/ 0 w 3358017"/>
                    <a:gd name="connsiteY9" fmla="*/ 2235595 h 2235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8017" h="2235595">
                      <a:moveTo>
                        <a:pt x="2235595" y="0"/>
                      </a:moveTo>
                      <a:lnTo>
                        <a:pt x="2264687" y="50318"/>
                      </a:lnTo>
                      <a:cubicBezTo>
                        <a:pt x="2313648" y="135004"/>
                        <a:pt x="2365873" y="225335"/>
                        <a:pt x="2421580" y="321689"/>
                      </a:cubicBezTo>
                      <a:cubicBezTo>
                        <a:pt x="2421580" y="321689"/>
                        <a:pt x="2421580" y="321689"/>
                        <a:pt x="3309127" y="1859582"/>
                      </a:cubicBezTo>
                      <a:cubicBezTo>
                        <a:pt x="3309127" y="1859582"/>
                        <a:pt x="3309127" y="1859582"/>
                        <a:pt x="3339213" y="1912224"/>
                      </a:cubicBezTo>
                      <a:cubicBezTo>
                        <a:pt x="3350496" y="1942305"/>
                        <a:pt x="3358017" y="1968626"/>
                        <a:pt x="3358017" y="2002467"/>
                      </a:cubicBezTo>
                      <a:cubicBezTo>
                        <a:pt x="3358017" y="2130311"/>
                        <a:pt x="3252715" y="2235595"/>
                        <a:pt x="3121087" y="2235595"/>
                      </a:cubicBezTo>
                      <a:cubicBezTo>
                        <a:pt x="3121087" y="2235595"/>
                        <a:pt x="3121087" y="2235595"/>
                        <a:pt x="1315906" y="2235595"/>
                      </a:cubicBezTo>
                      <a:cubicBezTo>
                        <a:pt x="1315906" y="2235595"/>
                        <a:pt x="1315906" y="2235595"/>
                        <a:pt x="111615" y="2235595"/>
                      </a:cubicBezTo>
                      <a:lnTo>
                        <a:pt x="0" y="2235595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任意多边形 57"/>
                <p:cNvSpPr>
                  <a:spLocks/>
                </p:cNvSpPr>
                <p:nvPr/>
              </p:nvSpPr>
              <p:spPr bwMode="auto">
                <a:xfrm>
                  <a:off x="4157663" y="1085850"/>
                  <a:ext cx="2954278" cy="3590925"/>
                </a:xfrm>
                <a:custGeom>
                  <a:avLst/>
                  <a:gdLst>
                    <a:gd name="connsiteX0" fmla="*/ 2034589 w 2954278"/>
                    <a:gd name="connsiteY0" fmla="*/ 0 h 3590925"/>
                    <a:gd name="connsiteX1" fmla="*/ 2038350 w 2954278"/>
                    <a:gd name="connsiteY1" fmla="*/ 0 h 3590925"/>
                    <a:gd name="connsiteX2" fmla="*/ 2226390 w 2954278"/>
                    <a:gd name="connsiteY2" fmla="*/ 97764 h 3590925"/>
                    <a:gd name="connsiteX3" fmla="*/ 2248955 w 2954278"/>
                    <a:gd name="connsiteY3" fmla="*/ 135365 h 3590925"/>
                    <a:gd name="connsiteX4" fmla="*/ 2912349 w 2954278"/>
                    <a:gd name="connsiteY4" fmla="*/ 1282807 h 3590925"/>
                    <a:gd name="connsiteX5" fmla="*/ 2954278 w 2954278"/>
                    <a:gd name="connsiteY5" fmla="*/ 1355330 h 3590925"/>
                    <a:gd name="connsiteX6" fmla="*/ 718683 w 2954278"/>
                    <a:gd name="connsiteY6" fmla="*/ 3590925 h 3590925"/>
                    <a:gd name="connsiteX7" fmla="*/ 696604 w 2954278"/>
                    <a:gd name="connsiteY7" fmla="*/ 3590925 h 3590925"/>
                    <a:gd name="connsiteX8" fmla="*/ 236930 w 2954278"/>
                    <a:gd name="connsiteY8" fmla="*/ 3590925 h 3590925"/>
                    <a:gd name="connsiteX9" fmla="*/ 225648 w 2954278"/>
                    <a:gd name="connsiteY9" fmla="*/ 3590925 h 3590925"/>
                    <a:gd name="connsiteX10" fmla="*/ 0 w 2954278"/>
                    <a:gd name="connsiteY10" fmla="*/ 3357797 h 3590925"/>
                    <a:gd name="connsiteX11" fmla="*/ 22565 w 2954278"/>
                    <a:gd name="connsiteY11" fmla="*/ 3252513 h 3590925"/>
                    <a:gd name="connsiteX12" fmla="*/ 37608 w 2954278"/>
                    <a:gd name="connsiteY12" fmla="*/ 3226192 h 3590925"/>
                    <a:gd name="connsiteX13" fmla="*/ 932677 w 2954278"/>
                    <a:gd name="connsiteY13" fmla="*/ 1677019 h 3590925"/>
                    <a:gd name="connsiteX14" fmla="*/ 1823985 w 2954278"/>
                    <a:gd name="connsiteY14" fmla="*/ 135365 h 3590925"/>
                    <a:gd name="connsiteX15" fmla="*/ 1842789 w 2954278"/>
                    <a:gd name="connsiteY15" fmla="*/ 97764 h 3590925"/>
                    <a:gd name="connsiteX16" fmla="*/ 2034589 w 2954278"/>
                    <a:gd name="connsiteY16" fmla="*/ 0 h 3590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54278" h="3590925">
                      <a:moveTo>
                        <a:pt x="2034589" y="0"/>
                      </a:moveTo>
                      <a:cubicBezTo>
                        <a:pt x="2034589" y="0"/>
                        <a:pt x="2038350" y="0"/>
                        <a:pt x="2038350" y="0"/>
                      </a:cubicBezTo>
                      <a:cubicBezTo>
                        <a:pt x="2117327" y="0"/>
                        <a:pt x="2185021" y="37601"/>
                        <a:pt x="2226390" y="97764"/>
                      </a:cubicBezTo>
                      <a:cubicBezTo>
                        <a:pt x="2226390" y="97764"/>
                        <a:pt x="2226390" y="97764"/>
                        <a:pt x="2248955" y="135365"/>
                      </a:cubicBezTo>
                      <a:cubicBezTo>
                        <a:pt x="2248955" y="135365"/>
                        <a:pt x="2248955" y="135365"/>
                        <a:pt x="2912349" y="1282807"/>
                      </a:cubicBezTo>
                      <a:lnTo>
                        <a:pt x="2954278" y="1355330"/>
                      </a:lnTo>
                      <a:lnTo>
                        <a:pt x="718683" y="3590925"/>
                      </a:lnTo>
                      <a:lnTo>
                        <a:pt x="696604" y="3590925"/>
                      </a:lnTo>
                      <a:cubicBezTo>
                        <a:pt x="558192" y="3590925"/>
                        <a:pt x="405461" y="3590925"/>
                        <a:pt x="236930" y="3590925"/>
                      </a:cubicBezTo>
                      <a:cubicBezTo>
                        <a:pt x="236930" y="3590925"/>
                        <a:pt x="236930" y="3590925"/>
                        <a:pt x="225648" y="3590925"/>
                      </a:cubicBezTo>
                      <a:cubicBezTo>
                        <a:pt x="101542" y="3587165"/>
                        <a:pt x="0" y="3485641"/>
                        <a:pt x="0" y="3357797"/>
                      </a:cubicBezTo>
                      <a:cubicBezTo>
                        <a:pt x="0" y="3320196"/>
                        <a:pt x="7522" y="3282594"/>
                        <a:pt x="22565" y="3252513"/>
                      </a:cubicBezTo>
                      <a:cubicBezTo>
                        <a:pt x="22565" y="3252513"/>
                        <a:pt x="22565" y="3252513"/>
                        <a:pt x="37608" y="3226192"/>
                      </a:cubicBezTo>
                      <a:cubicBezTo>
                        <a:pt x="37608" y="3226192"/>
                        <a:pt x="37608" y="3226192"/>
                        <a:pt x="932677" y="1677019"/>
                      </a:cubicBezTo>
                      <a:cubicBezTo>
                        <a:pt x="932677" y="1677019"/>
                        <a:pt x="932677" y="1677019"/>
                        <a:pt x="1823985" y="135365"/>
                      </a:cubicBezTo>
                      <a:cubicBezTo>
                        <a:pt x="1827746" y="124085"/>
                        <a:pt x="1835267" y="109044"/>
                        <a:pt x="1842789" y="97764"/>
                      </a:cubicBezTo>
                      <a:cubicBezTo>
                        <a:pt x="1887918" y="37601"/>
                        <a:pt x="1955613" y="0"/>
                        <a:pt x="2034589" y="0"/>
                      </a:cubicBezTo>
                      <a:close/>
                    </a:path>
                  </a:pathLst>
                </a:cu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2956715" y="4234978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53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4" name="组合 53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55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8" name="组合 27"/>
              <p:cNvGrpSpPr/>
              <p:nvPr/>
            </p:nvGrpSpPr>
            <p:grpSpPr>
              <a:xfrm rot="3600000">
                <a:off x="4059822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36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9" name="组合 48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50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9" name="组合 28"/>
              <p:cNvGrpSpPr/>
              <p:nvPr/>
            </p:nvGrpSpPr>
            <p:grpSpPr>
              <a:xfrm rot="18000000">
                <a:off x="1856268" y="2301247"/>
                <a:ext cx="6492086" cy="868574"/>
                <a:chOff x="2956715" y="4234978"/>
                <a:chExt cx="6492086" cy="868574"/>
              </a:xfrm>
            </p:grpSpPr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7590" y="4234978"/>
                  <a:ext cx="3950336" cy="868574"/>
                </a:xfrm>
                <a:prstGeom prst="rect">
                  <a:avLst/>
                </a:prstGeom>
              </p:spPr>
            </p:pic>
            <p:sp>
              <p:nvSpPr>
                <p:cNvPr id="31" name="椭圆 10"/>
                <p:cNvSpPr/>
                <p:nvPr/>
              </p:nvSpPr>
              <p:spPr>
                <a:xfrm>
                  <a:off x="3441398" y="4504204"/>
                  <a:ext cx="5522720" cy="33012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2956715" y="4328138"/>
                  <a:ext cx="6492086" cy="682255"/>
                  <a:chOff x="4046505" y="4335647"/>
                  <a:chExt cx="4312504" cy="682255"/>
                </a:xfrm>
              </p:grpSpPr>
              <p:sp>
                <p:nvSpPr>
                  <p:cNvPr id="33" name="椭圆 10"/>
                  <p:cNvSpPr/>
                  <p:nvPr/>
                </p:nvSpPr>
                <p:spPr>
                  <a:xfrm>
                    <a:off x="4550306" y="4335647"/>
                    <a:ext cx="3209372" cy="68225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4" name="椭圆 10"/>
                  <p:cNvSpPr/>
                  <p:nvPr/>
                </p:nvSpPr>
                <p:spPr>
                  <a:xfrm>
                    <a:off x="4046505" y="4363912"/>
                    <a:ext cx="4312504" cy="61070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5221">
                        <a:srgbClr val="00FFFF">
                          <a:alpha val="0"/>
                        </a:srgbClr>
                      </a:gs>
                      <a:gs pos="36000">
                        <a:srgbClr val="00FFFF">
                          <a:alpha val="4000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  <p:sp>
          <p:nvSpPr>
            <p:cNvPr id="148" name="文本框 147"/>
            <p:cNvSpPr txBox="1"/>
            <p:nvPr/>
          </p:nvSpPr>
          <p:spPr>
            <a:xfrm>
              <a:off x="7098470" y="3782259"/>
              <a:ext cx="1610372" cy="392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添加标题</a:t>
              </a:r>
            </a:p>
          </p:txBody>
        </p:sp>
      </p:grpSp>
      <p:sp>
        <p:nvSpPr>
          <p:cNvPr id="107" name="矩形 106"/>
          <p:cNvSpPr/>
          <p:nvPr/>
        </p:nvSpPr>
        <p:spPr>
          <a:xfrm>
            <a:off x="1610373" y="4543384"/>
            <a:ext cx="897125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600" dirty="0">
                <a:solidFill>
                  <a:srgbClr val="53D2FF"/>
                </a:solidFill>
              </a:rPr>
              <a:t>-------------------------------------------------------------------------------------------------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RAPIDPPT, the leader of professional PPT designer in China.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make sure you will be satisfied.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 differs from the traditional production model,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and create a new PPT experience.</a:t>
            </a:r>
          </a:p>
          <a:p>
            <a:pPr lvl="0" algn="ctr">
              <a:lnSpc>
                <a:spcPct val="150000"/>
              </a:lnSpc>
            </a:pPr>
            <a:endParaRPr lang="zh-CN" altLang="en-US" sz="1600" dirty="0">
              <a:solidFill>
                <a:srgbClr val="53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组合 246"/>
          <p:cNvGrpSpPr/>
          <p:nvPr/>
        </p:nvGrpSpPr>
        <p:grpSpPr>
          <a:xfrm>
            <a:off x="3558323" y="1514676"/>
            <a:ext cx="5122099" cy="1209846"/>
            <a:chOff x="3598757" y="2502158"/>
            <a:chExt cx="5122099" cy="1209846"/>
          </a:xfrm>
        </p:grpSpPr>
        <p:grpSp>
          <p:nvGrpSpPr>
            <p:cNvPr id="246" name="组合 245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191" name="矩形 190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192" name="矩形 191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195" name="组合 194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196" name="组合 195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198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199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00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01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197" name="椭圆 196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09" name="组合 208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210" name="矩形 209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212" name="组合 211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21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1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27" name="组合 226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20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1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2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23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34" name="组合 233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35" name="组合 234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3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3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3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4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36" name="椭圆 235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28" name="文本框 227"/>
            <p:cNvSpPr txBox="1"/>
            <p:nvPr/>
          </p:nvSpPr>
          <p:spPr>
            <a:xfrm>
              <a:off x="3914819" y="2864184"/>
              <a:ext cx="7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248" name="组合 247"/>
          <p:cNvGrpSpPr/>
          <p:nvPr/>
        </p:nvGrpSpPr>
        <p:grpSpPr>
          <a:xfrm>
            <a:off x="3558323" y="2632276"/>
            <a:ext cx="5122099" cy="1209846"/>
            <a:chOff x="3598757" y="2502158"/>
            <a:chExt cx="5122099" cy="1209846"/>
          </a:xfrm>
        </p:grpSpPr>
        <p:grpSp>
          <p:nvGrpSpPr>
            <p:cNvPr id="249" name="组合 248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252" name="矩形 251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53" name="矩形 252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75" name="组合 274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7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8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76" name="椭圆 275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55" name="组合 254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268" name="矩形 267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9" name="矩形 268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270" name="组合 269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271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2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3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74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56" name="组合 255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64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5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6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67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57" name="组合 256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58" name="组合 257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60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1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2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63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59" name="椭圆 258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50" name="文本框 249"/>
            <p:cNvSpPr txBox="1"/>
            <p:nvPr/>
          </p:nvSpPr>
          <p:spPr>
            <a:xfrm>
              <a:off x="3914819" y="2864184"/>
              <a:ext cx="776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3557529" y="3749876"/>
            <a:ext cx="5122099" cy="1209846"/>
            <a:chOff x="3598757" y="2502158"/>
            <a:chExt cx="5122099" cy="1209846"/>
          </a:xfrm>
        </p:grpSpPr>
        <p:grpSp>
          <p:nvGrpSpPr>
            <p:cNvPr id="282" name="组合 281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285" name="矩形 284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287" name="组合 286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08" name="组合 307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10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1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2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13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09" name="椭圆 308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88" name="组合 287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301" name="矩形 300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303" name="组合 302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304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5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6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07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289" name="组合 288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297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98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99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00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290" name="组合 289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291" name="组合 290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29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29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292" name="椭圆 291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283" name="文本框 282"/>
            <p:cNvSpPr txBox="1"/>
            <p:nvPr/>
          </p:nvSpPr>
          <p:spPr>
            <a:xfrm>
              <a:off x="3914819" y="2864184"/>
              <a:ext cx="8960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3557529" y="4867476"/>
            <a:ext cx="5122099" cy="1209846"/>
            <a:chOff x="3598757" y="2502158"/>
            <a:chExt cx="5122099" cy="1209846"/>
          </a:xfrm>
        </p:grpSpPr>
        <p:grpSp>
          <p:nvGrpSpPr>
            <p:cNvPr id="315" name="组合 314"/>
            <p:cNvGrpSpPr/>
            <p:nvPr/>
          </p:nvGrpSpPr>
          <p:grpSpPr>
            <a:xfrm>
              <a:off x="3598757" y="2502158"/>
              <a:ext cx="5122099" cy="1209846"/>
              <a:chOff x="2624117" y="1826758"/>
              <a:chExt cx="5122099" cy="1209846"/>
            </a:xfrm>
          </p:grpSpPr>
          <p:sp>
            <p:nvSpPr>
              <p:cNvPr id="318" name="矩形 317"/>
              <p:cNvSpPr/>
              <p:nvPr/>
            </p:nvSpPr>
            <p:spPr>
              <a:xfrm>
                <a:off x="2625658" y="1991377"/>
                <a:ext cx="5119017" cy="885371"/>
              </a:xfrm>
              <a:prstGeom prst="rect">
                <a:avLst/>
              </a:prstGeom>
              <a:gradFill flip="none" rotWithShape="1">
                <a:gsLst>
                  <a:gs pos="2151">
                    <a:schemeClr val="tx1">
                      <a:alpha val="0"/>
                    </a:schemeClr>
                  </a:gs>
                  <a:gs pos="72000">
                    <a:srgbClr val="00060C">
                      <a:alpha val="80000"/>
                    </a:srgbClr>
                  </a:gs>
                  <a:gs pos="97849">
                    <a:srgbClr val="001322">
                      <a:alpha val="90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3175" cap="flat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60400">
                      <a:schemeClr val="bg1">
                        <a:alpha val="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319" name="矩形 318"/>
              <p:cNvSpPr/>
              <p:nvPr/>
            </p:nvSpPr>
            <p:spPr>
              <a:xfrm>
                <a:off x="2667783" y="2039898"/>
                <a:ext cx="5034768" cy="48650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grpSp>
            <p:nvGrpSpPr>
              <p:cNvPr id="320" name="组合 319"/>
              <p:cNvGrpSpPr/>
              <p:nvPr/>
            </p:nvGrpSpPr>
            <p:grpSpPr>
              <a:xfrm flipH="1">
                <a:off x="2624117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41" name="组合 340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43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4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5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6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42" name="椭圆 341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321" name="组合 320"/>
              <p:cNvGrpSpPr/>
              <p:nvPr/>
            </p:nvGrpSpPr>
            <p:grpSpPr>
              <a:xfrm>
                <a:off x="3860373" y="2040288"/>
                <a:ext cx="66228" cy="762958"/>
                <a:chOff x="4175135" y="3711110"/>
                <a:chExt cx="66228" cy="762958"/>
              </a:xfrm>
            </p:grpSpPr>
            <p:sp>
              <p:nvSpPr>
                <p:cNvPr id="334" name="矩形 333"/>
                <p:cNvSpPr/>
                <p:nvPr/>
              </p:nvSpPr>
              <p:spPr>
                <a:xfrm>
                  <a:off x="4175135" y="3771087"/>
                  <a:ext cx="36000" cy="7029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5" name="矩形 334"/>
                <p:cNvSpPr/>
                <p:nvPr/>
              </p:nvSpPr>
              <p:spPr>
                <a:xfrm>
                  <a:off x="4198211" y="3772356"/>
                  <a:ext cx="19955" cy="654139"/>
                </a:xfrm>
                <a:prstGeom prst="rect">
                  <a:avLst/>
                </a:prstGeom>
                <a:solidFill>
                  <a:srgbClr val="05518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grpSp>
              <p:nvGrpSpPr>
                <p:cNvPr id="336" name="组合 335"/>
                <p:cNvGrpSpPr/>
                <p:nvPr/>
              </p:nvGrpSpPr>
              <p:grpSpPr>
                <a:xfrm rot="16200000">
                  <a:off x="3942702" y="3944421"/>
                  <a:ext cx="531972" cy="65350"/>
                  <a:chOff x="7420528" y="2851119"/>
                  <a:chExt cx="4714322" cy="383490"/>
                </a:xfrm>
              </p:grpSpPr>
              <p:sp>
                <p:nvSpPr>
                  <p:cNvPr id="337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38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39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40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</p:grpSp>
          <p:grpSp>
            <p:nvGrpSpPr>
              <p:cNvPr id="322" name="组合 321"/>
              <p:cNvGrpSpPr/>
              <p:nvPr/>
            </p:nvGrpSpPr>
            <p:grpSpPr>
              <a:xfrm>
                <a:off x="2828006" y="2771085"/>
                <a:ext cx="4714322" cy="106152"/>
                <a:chOff x="2828006" y="2717522"/>
                <a:chExt cx="4714322" cy="166105"/>
              </a:xfrm>
            </p:grpSpPr>
            <p:sp>
              <p:nvSpPr>
                <p:cNvPr id="330" name="椭圆 10"/>
                <p:cNvSpPr/>
                <p:nvPr/>
              </p:nvSpPr>
              <p:spPr>
                <a:xfrm>
                  <a:off x="2828006" y="2754350"/>
                  <a:ext cx="4714322" cy="9244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1" name="椭圆 10"/>
                <p:cNvSpPr/>
                <p:nvPr/>
              </p:nvSpPr>
              <p:spPr>
                <a:xfrm>
                  <a:off x="3580481" y="2741973"/>
                  <a:ext cx="3209372" cy="11720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2" name="椭圆 10"/>
                <p:cNvSpPr/>
                <p:nvPr/>
              </p:nvSpPr>
              <p:spPr>
                <a:xfrm>
                  <a:off x="3064261" y="2747783"/>
                  <a:ext cx="4241812" cy="105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333" name="椭圆 10"/>
                <p:cNvSpPr/>
                <p:nvPr/>
              </p:nvSpPr>
              <p:spPr>
                <a:xfrm>
                  <a:off x="4483486" y="2717522"/>
                  <a:ext cx="1403362" cy="16610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grpSp>
            <p:nvGrpSpPr>
              <p:cNvPr id="323" name="组合 322"/>
              <p:cNvGrpSpPr/>
              <p:nvPr/>
            </p:nvGrpSpPr>
            <p:grpSpPr>
              <a:xfrm flipH="1">
                <a:off x="7658088" y="1826758"/>
                <a:ext cx="88128" cy="1209846"/>
                <a:chOff x="2364756" y="3339429"/>
                <a:chExt cx="145489" cy="1409238"/>
              </a:xfrm>
            </p:grpSpPr>
            <p:grpSp>
              <p:nvGrpSpPr>
                <p:cNvPr id="324" name="组合 323"/>
                <p:cNvGrpSpPr/>
                <p:nvPr/>
              </p:nvGrpSpPr>
              <p:grpSpPr>
                <a:xfrm rot="16200000">
                  <a:off x="1732882" y="3971303"/>
                  <a:ext cx="1409238" cy="145489"/>
                  <a:chOff x="7420528" y="2851119"/>
                  <a:chExt cx="4714322" cy="383490"/>
                </a:xfrm>
              </p:grpSpPr>
              <p:sp>
                <p:nvSpPr>
                  <p:cNvPr id="326" name="椭圆 10"/>
                  <p:cNvSpPr/>
                  <p:nvPr/>
                </p:nvSpPr>
                <p:spPr>
                  <a:xfrm>
                    <a:off x="7420528" y="2936145"/>
                    <a:ext cx="4714322" cy="21343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2A58"/>
                      </a:gs>
                      <a:gs pos="85000">
                        <a:srgbClr val="002A58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7" name="椭圆 10"/>
                  <p:cNvSpPr/>
                  <p:nvPr/>
                </p:nvSpPr>
                <p:spPr>
                  <a:xfrm>
                    <a:off x="8173003" y="2907570"/>
                    <a:ext cx="3209372" cy="27058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63CA"/>
                      </a:gs>
                      <a:gs pos="85000">
                        <a:srgbClr val="0063CA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8" name="椭圆 10"/>
                  <p:cNvSpPr/>
                  <p:nvPr/>
                </p:nvSpPr>
                <p:spPr>
                  <a:xfrm>
                    <a:off x="7656783" y="2920983"/>
                    <a:ext cx="4241812" cy="24376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FFFF"/>
                      </a:gs>
                      <a:gs pos="85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  <p:sp>
                <p:nvSpPr>
                  <p:cNvPr id="329" name="椭圆 10"/>
                  <p:cNvSpPr/>
                  <p:nvPr/>
                </p:nvSpPr>
                <p:spPr>
                  <a:xfrm>
                    <a:off x="9076008" y="2851119"/>
                    <a:ext cx="1403362" cy="38349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8FFFFF"/>
                      </a:gs>
                      <a:gs pos="100000">
                        <a:srgbClr val="00FFFF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>
                      <a:solidFill>
                        <a:srgbClr val="53D2FF"/>
                      </a:solidFill>
                    </a:endParaRPr>
                  </a:p>
                </p:txBody>
              </p:sp>
            </p:grpSp>
            <p:sp>
              <p:nvSpPr>
                <p:cNvPr id="325" name="椭圆 324"/>
                <p:cNvSpPr/>
                <p:nvPr/>
              </p:nvSpPr>
              <p:spPr>
                <a:xfrm rot="5400000">
                  <a:off x="2138907" y="3999093"/>
                  <a:ext cx="593531" cy="114627"/>
                </a:xfrm>
                <a:prstGeom prst="ellipse">
                  <a:avLst/>
                </a:prstGeom>
                <a:gradFill flip="none" rotWithShape="1">
                  <a:gsLst>
                    <a:gs pos="1604">
                      <a:schemeClr val="bg1">
                        <a:alpha val="80000"/>
                      </a:schemeClr>
                    </a:gs>
                    <a:gs pos="42000">
                      <a:schemeClr val="bg1">
                        <a:alpha val="35000"/>
                      </a:schemeClr>
                    </a:gs>
                    <a:gs pos="81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</p:grpSp>
        <p:sp>
          <p:nvSpPr>
            <p:cNvPr id="316" name="文本框 315"/>
            <p:cNvSpPr txBox="1"/>
            <p:nvPr/>
          </p:nvSpPr>
          <p:spPr>
            <a:xfrm>
              <a:off x="3914818" y="2864184"/>
              <a:ext cx="791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effectLst>
                  <a:outerShdw blurRad="266700" algn="tl" rotWithShape="0">
                    <a:srgbClr val="44546A">
                      <a:lumMod val="40000"/>
                      <a:lumOff val="60000"/>
                      <a:alpha val="5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5207353" y="2840554"/>
              <a:ext cx="3122408" cy="453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53D2FF"/>
                  </a:solidFill>
                  <a:latin typeface="微软雅黑" pitchFamily="34" charset="-122"/>
                  <a:ea typeface="微软雅黑" pitchFamily="34" charset="-122"/>
                </a:rPr>
                <a:t>点击此处输入标题内容</a:t>
              </a:r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8953070" y="2893581"/>
            <a:ext cx="127057" cy="726582"/>
            <a:chOff x="10426700" y="2816225"/>
            <a:chExt cx="214313" cy="1225550"/>
          </a:xfrm>
        </p:grpSpPr>
        <p:sp>
          <p:nvSpPr>
            <p:cNvPr id="354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5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6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组合 356"/>
          <p:cNvGrpSpPr/>
          <p:nvPr/>
        </p:nvGrpSpPr>
        <p:grpSpPr>
          <a:xfrm flipH="1">
            <a:off x="3160205" y="2893581"/>
            <a:ext cx="127057" cy="726582"/>
            <a:chOff x="10426700" y="2816225"/>
            <a:chExt cx="214313" cy="1225550"/>
          </a:xfrm>
        </p:grpSpPr>
        <p:sp>
          <p:nvSpPr>
            <p:cNvPr id="358" name="AutoShape 13"/>
            <p:cNvSpPr>
              <a:spLocks noChangeAspect="1" noChangeArrowheads="1" noTextEdit="1"/>
            </p:cNvSpPr>
            <p:nvPr/>
          </p:nvSpPr>
          <p:spPr bwMode="auto">
            <a:xfrm>
              <a:off x="10426700" y="2816225"/>
              <a:ext cx="214313" cy="1225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9" name="Freeform 15"/>
            <p:cNvSpPr>
              <a:spLocks/>
            </p:cNvSpPr>
            <p:nvPr/>
          </p:nvSpPr>
          <p:spPr bwMode="auto">
            <a:xfrm>
              <a:off x="10429875" y="2816225"/>
              <a:ext cx="206375" cy="1225550"/>
            </a:xfrm>
            <a:custGeom>
              <a:avLst/>
              <a:gdLst>
                <a:gd name="T0" fmla="*/ 0 w 130"/>
                <a:gd name="T1" fmla="*/ 0 h 772"/>
                <a:gd name="T2" fmla="*/ 130 w 130"/>
                <a:gd name="T3" fmla="*/ 386 h 772"/>
                <a:gd name="T4" fmla="*/ 0 w 130"/>
                <a:gd name="T5" fmla="*/ 772 h 772"/>
                <a:gd name="T6" fmla="*/ 0 w 130"/>
                <a:gd name="T7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772">
                  <a:moveTo>
                    <a:pt x="0" y="0"/>
                  </a:moveTo>
                  <a:lnTo>
                    <a:pt x="130" y="386"/>
                  </a:lnTo>
                  <a:lnTo>
                    <a:pt x="0" y="77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gradFill>
                <a:gsLst>
                  <a:gs pos="99115">
                    <a:srgbClr val="00B0F0"/>
                  </a:gs>
                  <a:gs pos="86000">
                    <a:srgbClr val="0070C0"/>
                  </a:gs>
                  <a:gs pos="27000">
                    <a:srgbClr val="00B0F0"/>
                  </a:gs>
                  <a:gs pos="0">
                    <a:srgbClr val="0070C0"/>
                  </a:gs>
                  <a:gs pos="51000">
                    <a:schemeClr val="accent1">
                      <a:lumMod val="45000"/>
                      <a:lumOff val="55000"/>
                      <a:alpha val="0"/>
                    </a:schemeClr>
                  </a:gs>
                </a:gsLst>
                <a:lin ang="1500000" scaled="0"/>
              </a:gra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0" name="Freeform 16"/>
            <p:cNvSpPr>
              <a:spLocks/>
            </p:cNvSpPr>
            <p:nvPr/>
          </p:nvSpPr>
          <p:spPr bwMode="auto">
            <a:xfrm>
              <a:off x="10429875" y="2816225"/>
              <a:ext cx="206375" cy="798513"/>
            </a:xfrm>
            <a:custGeom>
              <a:avLst/>
              <a:gdLst>
                <a:gd name="T0" fmla="*/ 0 w 130"/>
                <a:gd name="T1" fmla="*/ 503 h 503"/>
                <a:gd name="T2" fmla="*/ 110 w 130"/>
                <a:gd name="T3" fmla="*/ 446 h 503"/>
                <a:gd name="T4" fmla="*/ 130 w 130"/>
                <a:gd name="T5" fmla="*/ 386 h 503"/>
                <a:gd name="T6" fmla="*/ 0 w 130"/>
                <a:gd name="T7" fmla="*/ 0 h 503"/>
                <a:gd name="T8" fmla="*/ 0 w 130"/>
                <a:gd name="T9" fmla="*/ 503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03">
                  <a:moveTo>
                    <a:pt x="0" y="503"/>
                  </a:moveTo>
                  <a:lnTo>
                    <a:pt x="110" y="446"/>
                  </a:lnTo>
                  <a:lnTo>
                    <a:pt x="130" y="386"/>
                  </a:lnTo>
                  <a:lnTo>
                    <a:pt x="0" y="0"/>
                  </a:lnTo>
                  <a:lnTo>
                    <a:pt x="0" y="50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3" name="组合 362"/>
          <p:cNvGrpSpPr/>
          <p:nvPr/>
        </p:nvGrpSpPr>
        <p:grpSpPr>
          <a:xfrm>
            <a:off x="4948862" y="444367"/>
            <a:ext cx="2294278" cy="901597"/>
            <a:chOff x="4921942" y="444367"/>
            <a:chExt cx="2294278" cy="901597"/>
          </a:xfrm>
        </p:grpSpPr>
        <p:sp>
          <p:nvSpPr>
            <p:cNvPr id="349" name="文本框 348"/>
            <p:cNvSpPr txBox="1"/>
            <p:nvPr/>
          </p:nvSpPr>
          <p:spPr>
            <a:xfrm>
              <a:off x="4921942" y="761189"/>
              <a:ext cx="2294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C</a:t>
              </a:r>
              <a:r>
                <a:rPr lang="en-US" altLang="zh-CN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ontent</a:t>
              </a:r>
              <a:r>
                <a:rPr lang="en-US" altLang="zh-CN" sz="4000" spc="3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s</a:t>
              </a:r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5249486" y="444367"/>
              <a:ext cx="154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目录</a:t>
              </a:r>
            </a:p>
          </p:txBody>
        </p:sp>
      </p:grpSp>
      <p:sp>
        <p:nvSpPr>
          <p:cNvPr id="361" name="任意多边形 360"/>
          <p:cNvSpPr/>
          <p:nvPr/>
        </p:nvSpPr>
        <p:spPr>
          <a:xfrm>
            <a:off x="2395319" y="886265"/>
            <a:ext cx="4645074" cy="5539935"/>
          </a:xfrm>
          <a:custGeom>
            <a:avLst/>
            <a:gdLst>
              <a:gd name="connsiteX0" fmla="*/ 2715065 w 2715065"/>
              <a:gd name="connsiteY0" fmla="*/ 0 h 4586067"/>
              <a:gd name="connsiteX1" fmla="*/ 0 w 2715065"/>
              <a:gd name="connsiteY1" fmla="*/ 0 h 4586067"/>
              <a:gd name="connsiteX2" fmla="*/ 0 w 2715065"/>
              <a:gd name="connsiteY2" fmla="*/ 4586067 h 4586067"/>
              <a:gd name="connsiteX3" fmla="*/ 1012874 w 2715065"/>
              <a:gd name="connsiteY3" fmla="*/ 4586067 h 4586067"/>
              <a:gd name="connsiteX0" fmla="*/ 2715065 w 4645074"/>
              <a:gd name="connsiteY0" fmla="*/ 0 h 4586067"/>
              <a:gd name="connsiteX1" fmla="*/ 0 w 4645074"/>
              <a:gd name="connsiteY1" fmla="*/ 0 h 4586067"/>
              <a:gd name="connsiteX2" fmla="*/ 0 w 4645074"/>
              <a:gd name="connsiteY2" fmla="*/ 4586067 h 4586067"/>
              <a:gd name="connsiteX3" fmla="*/ 4645074 w 4645074"/>
              <a:gd name="connsiteY3" fmla="*/ 4586067 h 45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5074" h="4586067">
                <a:moveTo>
                  <a:pt x="2715065" y="0"/>
                </a:moveTo>
                <a:lnTo>
                  <a:pt x="0" y="0"/>
                </a:lnTo>
                <a:lnTo>
                  <a:pt x="0" y="4586067"/>
                </a:lnTo>
                <a:lnTo>
                  <a:pt x="4645074" y="4586067"/>
                </a:lnTo>
              </a:path>
            </a:pathLst>
          </a:custGeom>
          <a:noFill/>
          <a:ln>
            <a:solidFill>
              <a:srgbClr val="53D2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2" name="任意多边形 361"/>
          <p:cNvSpPr/>
          <p:nvPr/>
        </p:nvSpPr>
        <p:spPr>
          <a:xfrm flipH="1">
            <a:off x="7081617" y="886265"/>
            <a:ext cx="2715065" cy="5539935"/>
          </a:xfrm>
          <a:custGeom>
            <a:avLst/>
            <a:gdLst>
              <a:gd name="connsiteX0" fmla="*/ 2715065 w 2715065"/>
              <a:gd name="connsiteY0" fmla="*/ 0 h 4586067"/>
              <a:gd name="connsiteX1" fmla="*/ 0 w 2715065"/>
              <a:gd name="connsiteY1" fmla="*/ 0 h 4586067"/>
              <a:gd name="connsiteX2" fmla="*/ 0 w 2715065"/>
              <a:gd name="connsiteY2" fmla="*/ 4586067 h 4586067"/>
              <a:gd name="connsiteX3" fmla="*/ 1012874 w 2715065"/>
              <a:gd name="connsiteY3" fmla="*/ 4586067 h 45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065" h="4586067">
                <a:moveTo>
                  <a:pt x="2715065" y="0"/>
                </a:moveTo>
                <a:lnTo>
                  <a:pt x="0" y="0"/>
                </a:lnTo>
                <a:lnTo>
                  <a:pt x="0" y="4586067"/>
                </a:lnTo>
                <a:lnTo>
                  <a:pt x="1012874" y="4586067"/>
                </a:lnTo>
              </a:path>
            </a:pathLst>
          </a:custGeom>
          <a:noFill/>
          <a:ln>
            <a:solidFill>
              <a:srgbClr val="53D2F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5" name="文本框 364"/>
          <p:cNvSpPr txBox="1"/>
          <p:nvPr/>
        </p:nvSpPr>
        <p:spPr>
          <a:xfrm>
            <a:off x="7081617" y="6210325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3D2FF"/>
                </a:solidFill>
              </a:rPr>
              <a:t>yoyoppt.yanj.cn</a:t>
            </a:r>
            <a:endParaRPr lang="zh-CN" altLang="en-US" dirty="0">
              <a:solidFill>
                <a:srgbClr val="53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5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3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5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animBg="1"/>
      <p:bldP spid="362" grpId="0" animBg="1"/>
      <p:bldP spid="3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文本框 364"/>
          <p:cNvSpPr txBox="1"/>
          <p:nvPr/>
        </p:nvSpPr>
        <p:spPr>
          <a:xfrm>
            <a:off x="7081617" y="6210325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3D2FF"/>
                </a:solidFill>
              </a:rPr>
              <a:t>yoyoppt.yanj.cn</a:t>
            </a:r>
            <a:endParaRPr lang="zh-CN" altLang="en-US" dirty="0">
              <a:solidFill>
                <a:srgbClr val="53D2FF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73945" y="1345965"/>
            <a:ext cx="8690856" cy="4778566"/>
            <a:chOff x="1773945" y="1345965"/>
            <a:chExt cx="8690856" cy="4778566"/>
          </a:xfrm>
        </p:grpSpPr>
        <p:sp>
          <p:nvSpPr>
            <p:cNvPr id="191" name="矩形 190"/>
            <p:cNvSpPr/>
            <p:nvPr/>
          </p:nvSpPr>
          <p:spPr>
            <a:xfrm>
              <a:off x="1773945" y="1345965"/>
              <a:ext cx="8690856" cy="4778566"/>
            </a:xfrm>
            <a:prstGeom prst="rect">
              <a:avLst/>
            </a:prstGeom>
            <a:gradFill flip="none" rotWithShape="1">
              <a:gsLst>
                <a:gs pos="2151">
                  <a:schemeClr val="tx1">
                    <a:alpha val="20000"/>
                  </a:schemeClr>
                </a:gs>
                <a:gs pos="66000">
                  <a:srgbClr val="00060C">
                    <a:alpha val="82000"/>
                  </a:srgbClr>
                </a:gs>
                <a:gs pos="97849">
                  <a:srgbClr val="001322">
                    <a:alpha val="9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 cap="flat">
              <a:gradFill>
                <a:gsLst>
                  <a:gs pos="0">
                    <a:srgbClr val="53D2FF">
                      <a:alpha val="50000"/>
                    </a:srgbClr>
                  </a:gs>
                  <a:gs pos="80000">
                    <a:srgbClr val="53D2FF">
                      <a:alpha val="0"/>
                    </a:srgbClr>
                  </a:gs>
                  <a:gs pos="100000">
                    <a:srgbClr val="53D2FF">
                      <a:alpha val="50000"/>
                    </a:srgbClr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3D2FF"/>
                </a:solidFill>
              </a:endParaRPr>
            </a:p>
          </p:txBody>
        </p:sp>
        <p:grpSp>
          <p:nvGrpSpPr>
            <p:cNvPr id="227" name="组合 226"/>
            <p:cNvGrpSpPr/>
            <p:nvPr/>
          </p:nvGrpSpPr>
          <p:grpSpPr>
            <a:xfrm>
              <a:off x="3084921" y="5988559"/>
              <a:ext cx="6022158" cy="68309"/>
              <a:chOff x="2828006" y="2717522"/>
              <a:chExt cx="4714322" cy="166105"/>
            </a:xfrm>
          </p:grpSpPr>
          <p:sp>
            <p:nvSpPr>
              <p:cNvPr id="220" name="椭圆 10"/>
              <p:cNvSpPr/>
              <p:nvPr/>
            </p:nvSpPr>
            <p:spPr>
              <a:xfrm>
                <a:off x="2828006" y="2754350"/>
                <a:ext cx="4714322" cy="92449"/>
              </a:xfrm>
              <a:prstGeom prst="ellipse">
                <a:avLst/>
              </a:prstGeom>
              <a:gradFill flip="none" rotWithShape="1">
                <a:gsLst>
                  <a:gs pos="0">
                    <a:srgbClr val="002A58"/>
                  </a:gs>
                  <a:gs pos="85000">
                    <a:srgbClr val="002A58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21" name="椭圆 10"/>
              <p:cNvSpPr/>
              <p:nvPr/>
            </p:nvSpPr>
            <p:spPr>
              <a:xfrm>
                <a:off x="3580481" y="2741973"/>
                <a:ext cx="3209372" cy="117203"/>
              </a:xfrm>
              <a:prstGeom prst="ellipse">
                <a:avLst/>
              </a:prstGeom>
              <a:gradFill flip="none" rotWithShape="1">
                <a:gsLst>
                  <a:gs pos="0">
                    <a:srgbClr val="0063CA"/>
                  </a:gs>
                  <a:gs pos="85000">
                    <a:srgbClr val="0063CA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22" name="椭圆 10"/>
              <p:cNvSpPr/>
              <p:nvPr/>
            </p:nvSpPr>
            <p:spPr>
              <a:xfrm>
                <a:off x="3064261" y="2747783"/>
                <a:ext cx="4241812" cy="105583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FF"/>
                  </a:gs>
                  <a:gs pos="85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53D2FF"/>
                  </a:solidFill>
                </a:endParaRPr>
              </a:p>
            </p:txBody>
          </p:sp>
          <p:sp>
            <p:nvSpPr>
              <p:cNvPr id="223" name="椭圆 10"/>
              <p:cNvSpPr/>
              <p:nvPr/>
            </p:nvSpPr>
            <p:spPr>
              <a:xfrm>
                <a:off x="4483486" y="2717522"/>
                <a:ext cx="1403362" cy="166105"/>
              </a:xfrm>
              <a:prstGeom prst="ellipse">
                <a:avLst/>
              </a:prstGeom>
              <a:gradFill flip="none" rotWithShape="1">
                <a:gsLst>
                  <a:gs pos="0">
                    <a:srgbClr val="8FFFFF"/>
                  </a:gs>
                  <a:gs pos="100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53D2FF"/>
                  </a:solidFill>
                </a:endParaRPr>
              </a:p>
            </p:txBody>
          </p:sp>
        </p:grpSp>
        <p:grpSp>
          <p:nvGrpSpPr>
            <p:cNvPr id="195" name="组合 194"/>
            <p:cNvGrpSpPr/>
            <p:nvPr/>
          </p:nvGrpSpPr>
          <p:grpSpPr>
            <a:xfrm flipH="1">
              <a:off x="1791469" y="1529821"/>
              <a:ext cx="102257" cy="4527047"/>
              <a:chOff x="2364756" y="3339429"/>
              <a:chExt cx="145489" cy="1409238"/>
            </a:xfrm>
          </p:grpSpPr>
          <p:grpSp>
            <p:nvGrpSpPr>
              <p:cNvPr id="196" name="组合 195"/>
              <p:cNvGrpSpPr/>
              <p:nvPr/>
            </p:nvGrpSpPr>
            <p:grpSpPr>
              <a:xfrm rot="16200000">
                <a:off x="1732882" y="3971303"/>
                <a:ext cx="1409238" cy="145489"/>
                <a:chOff x="7420528" y="2851119"/>
                <a:chExt cx="4714322" cy="383490"/>
              </a:xfrm>
            </p:grpSpPr>
            <p:sp>
              <p:nvSpPr>
                <p:cNvPr id="198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199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00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01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sp>
            <p:nvSpPr>
              <p:cNvPr id="197" name="椭圆 196"/>
              <p:cNvSpPr/>
              <p:nvPr/>
            </p:nvSpPr>
            <p:spPr>
              <a:xfrm rot="5400000">
                <a:off x="2138907" y="3999093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53D2FF"/>
                  </a:solidFill>
                </a:endParaRPr>
              </a:p>
            </p:txBody>
          </p:sp>
        </p:grpSp>
        <p:grpSp>
          <p:nvGrpSpPr>
            <p:cNvPr id="234" name="组合 233"/>
            <p:cNvGrpSpPr/>
            <p:nvPr/>
          </p:nvGrpSpPr>
          <p:grpSpPr>
            <a:xfrm flipH="1">
              <a:off x="10343379" y="1529821"/>
              <a:ext cx="102257" cy="4527047"/>
              <a:chOff x="2364756" y="3339429"/>
              <a:chExt cx="145489" cy="1409238"/>
            </a:xfrm>
          </p:grpSpPr>
          <p:grpSp>
            <p:nvGrpSpPr>
              <p:cNvPr id="235" name="组合 234"/>
              <p:cNvGrpSpPr/>
              <p:nvPr/>
            </p:nvGrpSpPr>
            <p:grpSpPr>
              <a:xfrm rot="16200000">
                <a:off x="1732882" y="3971303"/>
                <a:ext cx="1409238" cy="145489"/>
                <a:chOff x="7420528" y="2851119"/>
                <a:chExt cx="4714322" cy="383490"/>
              </a:xfrm>
            </p:grpSpPr>
            <p:sp>
              <p:nvSpPr>
                <p:cNvPr id="237" name="椭圆 10"/>
                <p:cNvSpPr/>
                <p:nvPr/>
              </p:nvSpPr>
              <p:spPr>
                <a:xfrm>
                  <a:off x="7420528" y="2936145"/>
                  <a:ext cx="4714322" cy="213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2A58"/>
                    </a:gs>
                    <a:gs pos="85000">
                      <a:srgbClr val="002A58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38" name="椭圆 10"/>
                <p:cNvSpPr/>
                <p:nvPr/>
              </p:nvSpPr>
              <p:spPr>
                <a:xfrm>
                  <a:off x="8173003" y="2907570"/>
                  <a:ext cx="3209372" cy="27058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63CA"/>
                    </a:gs>
                    <a:gs pos="85000">
                      <a:srgbClr val="0063CA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39" name="椭圆 10"/>
                <p:cNvSpPr/>
                <p:nvPr/>
              </p:nvSpPr>
              <p:spPr>
                <a:xfrm>
                  <a:off x="7656783" y="2920983"/>
                  <a:ext cx="4241812" cy="24376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FF"/>
                    </a:gs>
                    <a:gs pos="85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  <p:sp>
              <p:nvSpPr>
                <p:cNvPr id="240" name="椭圆 10"/>
                <p:cNvSpPr/>
                <p:nvPr/>
              </p:nvSpPr>
              <p:spPr>
                <a:xfrm>
                  <a:off x="9076008" y="2851119"/>
                  <a:ext cx="1403362" cy="3834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8FFFFF"/>
                    </a:gs>
                    <a:gs pos="100000">
                      <a:srgbClr val="00FFFF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53D2FF"/>
                    </a:solidFill>
                  </a:endParaRPr>
                </a:p>
              </p:txBody>
            </p:sp>
          </p:grpSp>
          <p:sp>
            <p:nvSpPr>
              <p:cNvPr id="236" name="椭圆 235"/>
              <p:cNvSpPr/>
              <p:nvPr/>
            </p:nvSpPr>
            <p:spPr>
              <a:xfrm rot="5400000">
                <a:off x="2138907" y="3999093"/>
                <a:ext cx="593531" cy="114627"/>
              </a:xfrm>
              <a:prstGeom prst="ellipse">
                <a:avLst/>
              </a:prstGeom>
              <a:gradFill flip="none" rotWithShape="1">
                <a:gsLst>
                  <a:gs pos="1604">
                    <a:schemeClr val="bg1">
                      <a:alpha val="80000"/>
                    </a:schemeClr>
                  </a:gs>
                  <a:gs pos="42000">
                    <a:schemeClr val="bg1">
                      <a:alpha val="35000"/>
                    </a:schemeClr>
                  </a:gs>
                  <a:gs pos="81000">
                    <a:srgbClr val="00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53D2FF"/>
                  </a:solidFill>
                </a:endParaRPr>
              </a:p>
            </p:txBody>
          </p:sp>
        </p:grpSp>
        <p:sp>
          <p:nvSpPr>
            <p:cNvPr id="192" name="矩形 191"/>
            <p:cNvSpPr/>
            <p:nvPr/>
          </p:nvSpPr>
          <p:spPr>
            <a:xfrm>
              <a:off x="1845463" y="1402353"/>
              <a:ext cx="8547822" cy="185013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53D2FF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197759" y="444367"/>
            <a:ext cx="3796481" cy="888179"/>
            <a:chOff x="4197759" y="444367"/>
            <a:chExt cx="3796481" cy="888179"/>
          </a:xfrm>
        </p:grpSpPr>
        <p:sp>
          <p:nvSpPr>
            <p:cNvPr id="31" name="文本框 30"/>
            <p:cNvSpPr txBox="1"/>
            <p:nvPr/>
          </p:nvSpPr>
          <p:spPr>
            <a:xfrm>
              <a:off x="4197759" y="747771"/>
              <a:ext cx="37964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P</a:t>
              </a:r>
              <a:r>
                <a:rPr lang="en-US" altLang="zh-CN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roduct introductio</a:t>
              </a:r>
              <a:r>
                <a:rPr lang="en-US" altLang="zh-CN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n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828952" y="444367"/>
              <a:ext cx="2534095" cy="59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rgbClr val="53D2FF"/>
                  </a:solidFill>
                  <a:effectLst>
                    <a:outerShdw blurRad="266700" algn="tl" rotWithShape="0">
                      <a:schemeClr val="tx2">
                        <a:lumMod val="40000"/>
                        <a:lumOff val="60000"/>
                        <a:alpha val="55000"/>
                      </a:scheme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algn="ctr"/>
              <a:r>
                <a:rPr lang="zh-CN" altLang="en-US" sz="4000" dirty="0"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方正综艺简体" panose="03000509000000000000" pitchFamily="65" charset="-122"/>
                  <a:ea typeface="方正综艺简体" panose="03000509000000000000" pitchFamily="65" charset="-122"/>
                </a:rPr>
                <a:t>产品介绍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11250" y="885707"/>
            <a:ext cx="9969500" cy="5540493"/>
            <a:chOff x="1066800" y="885707"/>
            <a:chExt cx="9969500" cy="5540493"/>
          </a:xfrm>
        </p:grpSpPr>
        <p:sp>
          <p:nvSpPr>
            <p:cNvPr id="34" name="任意多边形 33"/>
            <p:cNvSpPr/>
            <p:nvPr/>
          </p:nvSpPr>
          <p:spPr>
            <a:xfrm>
              <a:off x="1066800" y="885707"/>
              <a:ext cx="5973593" cy="5540493"/>
            </a:xfrm>
            <a:custGeom>
              <a:avLst/>
              <a:gdLst>
                <a:gd name="connsiteX0" fmla="*/ 2715065 w 2715065"/>
                <a:gd name="connsiteY0" fmla="*/ 0 h 4586067"/>
                <a:gd name="connsiteX1" fmla="*/ 0 w 2715065"/>
                <a:gd name="connsiteY1" fmla="*/ 0 h 4586067"/>
                <a:gd name="connsiteX2" fmla="*/ 0 w 2715065"/>
                <a:gd name="connsiteY2" fmla="*/ 4586067 h 4586067"/>
                <a:gd name="connsiteX3" fmla="*/ 1012874 w 2715065"/>
                <a:gd name="connsiteY3" fmla="*/ 4586067 h 4586067"/>
                <a:gd name="connsiteX0" fmla="*/ 2715065 w 4645074"/>
                <a:gd name="connsiteY0" fmla="*/ 0 h 4586067"/>
                <a:gd name="connsiteX1" fmla="*/ 0 w 4645074"/>
                <a:gd name="connsiteY1" fmla="*/ 0 h 4586067"/>
                <a:gd name="connsiteX2" fmla="*/ 0 w 4645074"/>
                <a:gd name="connsiteY2" fmla="*/ 4586067 h 4586067"/>
                <a:gd name="connsiteX3" fmla="*/ 4645074 w 4645074"/>
                <a:gd name="connsiteY3" fmla="*/ 4586067 h 4586067"/>
                <a:gd name="connsiteX0" fmla="*/ 2976079 w 4645074"/>
                <a:gd name="connsiteY0" fmla="*/ 0 h 4595649"/>
                <a:gd name="connsiteX1" fmla="*/ 0 w 4645074"/>
                <a:gd name="connsiteY1" fmla="*/ 9582 h 4595649"/>
                <a:gd name="connsiteX2" fmla="*/ 0 w 4645074"/>
                <a:gd name="connsiteY2" fmla="*/ 4595649 h 4595649"/>
                <a:gd name="connsiteX3" fmla="*/ 4645074 w 4645074"/>
                <a:gd name="connsiteY3" fmla="*/ 4595649 h 4595649"/>
                <a:gd name="connsiteX0" fmla="*/ 2531680 w 4645074"/>
                <a:gd name="connsiteY0" fmla="*/ 0 h 4595649"/>
                <a:gd name="connsiteX1" fmla="*/ 0 w 4645074"/>
                <a:gd name="connsiteY1" fmla="*/ 9582 h 4595649"/>
                <a:gd name="connsiteX2" fmla="*/ 0 w 4645074"/>
                <a:gd name="connsiteY2" fmla="*/ 4595649 h 4595649"/>
                <a:gd name="connsiteX3" fmla="*/ 4645074 w 4645074"/>
                <a:gd name="connsiteY3" fmla="*/ 4595649 h 4595649"/>
                <a:gd name="connsiteX0" fmla="*/ 2531680 w 4645074"/>
                <a:gd name="connsiteY0" fmla="*/ 0 h 4586529"/>
                <a:gd name="connsiteX1" fmla="*/ 0 w 4645074"/>
                <a:gd name="connsiteY1" fmla="*/ 462 h 4586529"/>
                <a:gd name="connsiteX2" fmla="*/ 0 w 4645074"/>
                <a:gd name="connsiteY2" fmla="*/ 4586529 h 4586529"/>
                <a:gd name="connsiteX3" fmla="*/ 4645074 w 4645074"/>
                <a:gd name="connsiteY3" fmla="*/ 4586529 h 458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5074" h="4586529">
                  <a:moveTo>
                    <a:pt x="2531680" y="0"/>
                  </a:moveTo>
                  <a:lnTo>
                    <a:pt x="0" y="462"/>
                  </a:lnTo>
                  <a:lnTo>
                    <a:pt x="0" y="4586529"/>
                  </a:lnTo>
                  <a:lnTo>
                    <a:pt x="4645074" y="4586529"/>
                  </a:lnTo>
                </a:path>
              </a:pathLst>
            </a:cu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 flipH="1">
              <a:off x="7819746" y="886265"/>
              <a:ext cx="3216554" cy="5539935"/>
            </a:xfrm>
            <a:custGeom>
              <a:avLst/>
              <a:gdLst>
                <a:gd name="connsiteX0" fmla="*/ 2715065 w 2715065"/>
                <a:gd name="connsiteY0" fmla="*/ 0 h 4586067"/>
                <a:gd name="connsiteX1" fmla="*/ 0 w 2715065"/>
                <a:gd name="connsiteY1" fmla="*/ 0 h 4586067"/>
                <a:gd name="connsiteX2" fmla="*/ 0 w 2715065"/>
                <a:gd name="connsiteY2" fmla="*/ 4586067 h 4586067"/>
                <a:gd name="connsiteX3" fmla="*/ 1012874 w 2715065"/>
                <a:gd name="connsiteY3" fmla="*/ 4586067 h 4586067"/>
                <a:gd name="connsiteX0" fmla="*/ 2715065 w 2715065"/>
                <a:gd name="connsiteY0" fmla="*/ 0 h 4586067"/>
                <a:gd name="connsiteX1" fmla="*/ 0 w 2715065"/>
                <a:gd name="connsiteY1" fmla="*/ 0 h 4586067"/>
                <a:gd name="connsiteX2" fmla="*/ 0 w 2715065"/>
                <a:gd name="connsiteY2" fmla="*/ 4586067 h 4586067"/>
                <a:gd name="connsiteX3" fmla="*/ 1600917 w 2715065"/>
                <a:gd name="connsiteY3" fmla="*/ 4586067 h 4586067"/>
                <a:gd name="connsiteX0" fmla="*/ 2208306 w 2208306"/>
                <a:gd name="connsiteY0" fmla="*/ 0 h 4586067"/>
                <a:gd name="connsiteX1" fmla="*/ 0 w 2208306"/>
                <a:gd name="connsiteY1" fmla="*/ 0 h 4586067"/>
                <a:gd name="connsiteX2" fmla="*/ 0 w 2208306"/>
                <a:gd name="connsiteY2" fmla="*/ 4586067 h 4586067"/>
                <a:gd name="connsiteX3" fmla="*/ 1600917 w 2208306"/>
                <a:gd name="connsiteY3" fmla="*/ 4586067 h 458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8306" h="4586067">
                  <a:moveTo>
                    <a:pt x="2208306" y="0"/>
                  </a:moveTo>
                  <a:lnTo>
                    <a:pt x="0" y="0"/>
                  </a:lnTo>
                  <a:lnTo>
                    <a:pt x="0" y="4586067"/>
                  </a:lnTo>
                  <a:lnTo>
                    <a:pt x="1600917" y="4586067"/>
                  </a:lnTo>
                </a:path>
              </a:pathLst>
            </a:custGeom>
            <a:noFill/>
            <a:ln>
              <a:solidFill>
                <a:srgbClr val="53D2FF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112273" y="1619477"/>
            <a:ext cx="8168843" cy="2685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上海锐普广告有限公司出品专业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图表，锐普，锐意进取，普及精品。专业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演示设计领跑者，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传播，让天下没有难看的</a:t>
            </a:r>
            <a:r>
              <a:rPr lang="en-US" altLang="zh-CN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53D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53D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50000"/>
              </a:lnSpc>
            </a:pPr>
            <a:r>
              <a:rPr lang="en-US" altLang="zh-CN" sz="1600" dirty="0">
                <a:solidFill>
                  <a:srgbClr val="53D2FF"/>
                </a:solidFill>
              </a:rPr>
              <a:t>-------------------------------------------------------------------------------------------------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RAPIDPPT, the leader of professional PPT designer in China.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5years of making professional PPT, 500 case studies for the classical PPT,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make sure you will be satisfied. 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RAPIDPPT differs from the traditional production model,</a:t>
            </a:r>
          </a:p>
          <a:p>
            <a:pPr lvl="0" algn="ctr">
              <a:lnSpc>
                <a:spcPct val="150000"/>
              </a:lnSpc>
            </a:pPr>
            <a:r>
              <a:rPr lang="en-US" altLang="zh-CN" sz="1000" dirty="0">
                <a:solidFill>
                  <a:srgbClr val="53D2FF"/>
                </a:solidFill>
              </a:rPr>
              <a:t> and create a new PPT experience.</a:t>
            </a:r>
          </a:p>
          <a:p>
            <a:pPr lvl="0" algn="ctr">
              <a:lnSpc>
                <a:spcPct val="150000"/>
              </a:lnSpc>
            </a:pPr>
            <a:endParaRPr lang="zh-CN" altLang="en-US" sz="1600" dirty="0">
              <a:solidFill>
                <a:srgbClr val="53D2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0" b="3838"/>
          <a:stretch/>
        </p:blipFill>
        <p:spPr>
          <a:xfrm>
            <a:off x="7807890" y="4322969"/>
            <a:ext cx="2388863" cy="1646378"/>
          </a:xfrm>
          <a:prstGeom prst="roundRect">
            <a:avLst>
              <a:gd name="adj" fmla="val 8594"/>
            </a:avLst>
          </a:prstGeom>
          <a:noFill/>
          <a:ln>
            <a:solidFill>
              <a:srgbClr val="53D2FF">
                <a:alpha val="60000"/>
              </a:srgb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93" y="4320681"/>
            <a:ext cx="2464575" cy="1648665"/>
          </a:xfrm>
          <a:prstGeom prst="roundRect">
            <a:avLst>
              <a:gd name="adj" fmla="val 8594"/>
            </a:avLst>
          </a:prstGeom>
          <a:noFill/>
          <a:ln>
            <a:solidFill>
              <a:srgbClr val="53D2FF">
                <a:alpha val="60000"/>
              </a:srgb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19"/>
          <a:stretch/>
        </p:blipFill>
        <p:spPr>
          <a:xfrm>
            <a:off x="4926922" y="4320680"/>
            <a:ext cx="2460615" cy="1648666"/>
          </a:xfrm>
          <a:prstGeom prst="roundRect">
            <a:avLst>
              <a:gd name="adj" fmla="val 8594"/>
            </a:avLst>
          </a:prstGeom>
          <a:noFill/>
          <a:ln>
            <a:solidFill>
              <a:srgbClr val="53D2FF">
                <a:alpha val="6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6338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 p14:presetBounceEnd="2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 p14:presetBounceEnd="2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 p14:presetBounceEnd="2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5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5" grpId="0"/>
          <p:bldP spid="3" grpId="0"/>
        </p:bldLst>
      </p:timing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5657</TotalTime>
  <Words>1755</Words>
  <Application>Microsoft Office PowerPoint</Application>
  <PresentationFormat>宽屏</PresentationFormat>
  <Paragraphs>274</Paragraphs>
  <Slides>30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Calibri</vt:lpstr>
      <vt:lpstr>Times New Roman</vt:lpstr>
      <vt:lpstr>宋体</vt:lpstr>
      <vt:lpstr>方正综艺简体</vt:lpstr>
      <vt:lpstr>Impact</vt:lpstr>
      <vt:lpstr>张海山草泥马体</vt:lpstr>
      <vt:lpstr>微软雅黑</vt:lpstr>
      <vt:lpstr>Arial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谢晶</dc:creator>
  <cp:lastModifiedBy>Administrator</cp:lastModifiedBy>
  <cp:revision>14</cp:revision>
  <dcterms:created xsi:type="dcterms:W3CDTF">2015-03-07T16:38:49Z</dcterms:created>
  <dcterms:modified xsi:type="dcterms:W3CDTF">2017-12-10T03:18:37Z</dcterms:modified>
</cp:coreProperties>
</file>